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 id="2147483666"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Lst>
  <p:sldSz cy="6858000" cx="12192000"/>
  <p:notesSz cx="6858000" cy="9144000"/>
  <p:embeddedFontLst>
    <p:embeddedFont>
      <p:font typeface="Roboto"/>
      <p:regular r:id="rId39"/>
      <p:bold r:id="rId40"/>
      <p:italic r:id="rId41"/>
      <p:boldItalic r:id="rId42"/>
    </p:embeddedFont>
    <p:embeddedFont>
      <p:font typeface="Inter"/>
      <p:regular r:id="rId43"/>
      <p:bold r:id="rId44"/>
      <p:italic r:id="rId45"/>
      <p:boldItalic r:id="rId46"/>
    </p:embeddedFont>
    <p:embeddedFont>
      <p:font typeface="Helvetica Neue"/>
      <p:regular r:id="rId47"/>
      <p:bold r:id="rId48"/>
      <p:italic r:id="rId49"/>
      <p:boldItalic r:id="rId50"/>
    </p:embeddedFont>
    <p:embeddedFont>
      <p:font typeface="Century Gothic"/>
      <p:regular r:id="rId51"/>
      <p:bold r:id="rId52"/>
      <p:italic r:id="rId53"/>
      <p:boldItalic r:id="rId54"/>
    </p:embeddedFont>
    <p:embeddedFont>
      <p:font typeface="Open Sans"/>
      <p:regular r:id="rId55"/>
      <p:bold r:id="rId56"/>
      <p:italic r:id="rId57"/>
      <p:boldItalic r:id="rId5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59" roundtripDataSignature="AMtx7mgALywhZSdPYHQTW/MMMiHdNE2kS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771FC58F-1E48-4AE6-A010-BF992B039D2C}">
  <a:tblStyle styleId="{771FC58F-1E48-4AE6-A010-BF992B039D2C}" styleName="Table_0">
    <a:wholeTbl>
      <a:tcTxStyle b="off" i="off">
        <a:font>
          <a:latin typeface="Century Gothic"/>
          <a:ea typeface="Century Gothic"/>
          <a:cs typeface="Century Gothic"/>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F2E6EA"/>
          </a:solidFill>
        </a:fill>
      </a:tcStyle>
    </a:wholeTbl>
    <a:band1H>
      <a:tcTxStyle b="off" i="off"/>
      <a:tcStyle>
        <a:fill>
          <a:solidFill>
            <a:srgbClr val="E4CAD2"/>
          </a:solidFill>
        </a:fill>
      </a:tcStyle>
    </a:band1H>
    <a:band2H>
      <a:tcTxStyle b="off" i="off"/>
    </a:band2H>
    <a:band1V>
      <a:tcTxStyle b="off" i="off"/>
      <a:tcStyle>
        <a:fill>
          <a:solidFill>
            <a:srgbClr val="E4CAD2"/>
          </a:solidFill>
        </a:fill>
      </a:tcStyle>
    </a:band1V>
    <a:band2V>
      <a:tcTxStyle b="off" i="off"/>
    </a:band2V>
    <a:lastCol>
      <a:tcTxStyle b="on" i="off">
        <a:font>
          <a:latin typeface="Century Gothic"/>
          <a:ea typeface="Century Gothic"/>
          <a:cs typeface="Century Gothic"/>
        </a:font>
        <a:schemeClr val="lt1"/>
      </a:tcTxStyle>
      <a:tcStyle>
        <a:fill>
          <a:solidFill>
            <a:schemeClr val="accent1"/>
          </a:solidFill>
        </a:fill>
      </a:tcStyle>
    </a:lastCol>
    <a:firstCol>
      <a:tcTxStyle b="on" i="off">
        <a:font>
          <a:latin typeface="Century Gothic"/>
          <a:ea typeface="Century Gothic"/>
          <a:cs typeface="Century Gothic"/>
        </a:font>
        <a:schemeClr val="lt1"/>
      </a:tcTxStyle>
      <a:tcStyle>
        <a:fill>
          <a:solidFill>
            <a:schemeClr val="accent1"/>
          </a:solidFill>
        </a:fill>
      </a:tcStyle>
    </a:firstCol>
    <a:lastRow>
      <a:tcTxStyle b="on" i="off">
        <a:font>
          <a:latin typeface="Century Gothic"/>
          <a:ea typeface="Century Gothic"/>
          <a:cs typeface="Century Gothic"/>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b="off" i="off"/>
    </a:seCell>
    <a:swCell>
      <a:tcTxStyle b="off" i="off"/>
    </a:swCell>
    <a:firstRow>
      <a:tcTxStyle b="on" i="off">
        <a:font>
          <a:latin typeface="Century Gothic"/>
          <a:ea typeface="Century Gothic"/>
          <a:cs typeface="Century Gothic"/>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b="off" i="off"/>
    </a:neCell>
    <a:nwCell>
      <a:tcTxStyle b="off" i="off"/>
    </a:nwCell>
  </a:tblStyle>
</a:tblStyleLst>
</file>

<file path=ppt/_rels/presentation.xml.rels><?xml version="1.0" encoding="UTF-8" standalone="yes"?><Relationships xmlns="http://schemas.openxmlformats.org/package/2006/relationships"><Relationship Id="rId40" Type="http://schemas.openxmlformats.org/officeDocument/2006/relationships/font" Target="fonts/Roboto-bold.fntdata"/><Relationship Id="rId42" Type="http://schemas.openxmlformats.org/officeDocument/2006/relationships/font" Target="fonts/Roboto-boldItalic.fntdata"/><Relationship Id="rId41" Type="http://schemas.openxmlformats.org/officeDocument/2006/relationships/font" Target="fonts/Roboto-italic.fntdata"/><Relationship Id="rId44" Type="http://schemas.openxmlformats.org/officeDocument/2006/relationships/font" Target="fonts/Inter-bold.fntdata"/><Relationship Id="rId43" Type="http://schemas.openxmlformats.org/officeDocument/2006/relationships/font" Target="fonts/Inter-regular.fntdata"/><Relationship Id="rId46" Type="http://schemas.openxmlformats.org/officeDocument/2006/relationships/font" Target="fonts/Inter-boldItalic.fntdata"/><Relationship Id="rId45" Type="http://schemas.openxmlformats.org/officeDocument/2006/relationships/font" Target="fonts/Inter-italic.fntdata"/><Relationship Id="rId1" Type="http://schemas.openxmlformats.org/officeDocument/2006/relationships/theme" Target="theme/theme3.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48" Type="http://schemas.openxmlformats.org/officeDocument/2006/relationships/font" Target="fonts/HelveticaNeue-bold.fntdata"/><Relationship Id="rId47" Type="http://schemas.openxmlformats.org/officeDocument/2006/relationships/font" Target="fonts/HelveticaNeue-regular.fntdata"/><Relationship Id="rId49" Type="http://schemas.openxmlformats.org/officeDocument/2006/relationships/font" Target="fonts/HelveticaNeue-italic.fntdata"/><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font" Target="fonts/Roboto-regular.fntdata"/><Relationship Id="rId38" Type="http://schemas.openxmlformats.org/officeDocument/2006/relationships/slide" Target="slides/slide3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font" Target="fonts/CenturyGothic-regular.fntdata"/><Relationship Id="rId50" Type="http://schemas.openxmlformats.org/officeDocument/2006/relationships/font" Target="fonts/HelveticaNeue-boldItalic.fntdata"/><Relationship Id="rId53" Type="http://schemas.openxmlformats.org/officeDocument/2006/relationships/font" Target="fonts/CenturyGothic-italic.fntdata"/><Relationship Id="rId52" Type="http://schemas.openxmlformats.org/officeDocument/2006/relationships/font" Target="fonts/CenturyGothic-bold.fntdata"/><Relationship Id="rId11" Type="http://schemas.openxmlformats.org/officeDocument/2006/relationships/slide" Target="slides/slide5.xml"/><Relationship Id="rId55" Type="http://schemas.openxmlformats.org/officeDocument/2006/relationships/font" Target="fonts/OpenSans-regular.fntdata"/><Relationship Id="rId10" Type="http://schemas.openxmlformats.org/officeDocument/2006/relationships/slide" Target="slides/slide4.xml"/><Relationship Id="rId54" Type="http://schemas.openxmlformats.org/officeDocument/2006/relationships/font" Target="fonts/CenturyGothic-boldItalic.fntdata"/><Relationship Id="rId13" Type="http://schemas.openxmlformats.org/officeDocument/2006/relationships/slide" Target="slides/slide7.xml"/><Relationship Id="rId57" Type="http://schemas.openxmlformats.org/officeDocument/2006/relationships/font" Target="fonts/OpenSans-italic.fntdata"/><Relationship Id="rId12" Type="http://schemas.openxmlformats.org/officeDocument/2006/relationships/slide" Target="slides/slide6.xml"/><Relationship Id="rId56" Type="http://schemas.openxmlformats.org/officeDocument/2006/relationships/font" Target="fonts/OpenSans-bold.fntdata"/><Relationship Id="rId15" Type="http://schemas.openxmlformats.org/officeDocument/2006/relationships/slide" Target="slides/slide9.xml"/><Relationship Id="rId59" Type="http://customschemas.google.com/relationships/presentationmetadata" Target="metadata"/><Relationship Id="rId14" Type="http://schemas.openxmlformats.org/officeDocument/2006/relationships/slide" Target="slides/slide8.xml"/><Relationship Id="rId58" Type="http://schemas.openxmlformats.org/officeDocument/2006/relationships/font" Target="fonts/OpenSans-boldItalic.fntdata"/><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74" name="Google Shape;274;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3" name="Shape 403"/>
        <p:cNvGrpSpPr/>
        <p:nvPr/>
      </p:nvGrpSpPr>
      <p:grpSpPr>
        <a:xfrm>
          <a:off x="0" y="0"/>
          <a:ext cx="0" cy="0"/>
          <a:chOff x="0" y="0"/>
          <a:chExt cx="0" cy="0"/>
        </a:xfrm>
      </p:grpSpPr>
      <p:sp>
        <p:nvSpPr>
          <p:cNvPr id="404" name="Google Shape;404;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05" name="Google Shape;405;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5" name="Shape 415"/>
        <p:cNvGrpSpPr/>
        <p:nvPr/>
      </p:nvGrpSpPr>
      <p:grpSpPr>
        <a:xfrm>
          <a:off x="0" y="0"/>
          <a:ext cx="0" cy="0"/>
          <a:chOff x="0" y="0"/>
          <a:chExt cx="0" cy="0"/>
        </a:xfrm>
      </p:grpSpPr>
      <p:sp>
        <p:nvSpPr>
          <p:cNvPr id="416" name="Google Shape;416;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17" name="Google Shape;417;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9" name="Shape 429"/>
        <p:cNvGrpSpPr/>
        <p:nvPr/>
      </p:nvGrpSpPr>
      <p:grpSpPr>
        <a:xfrm>
          <a:off x="0" y="0"/>
          <a:ext cx="0" cy="0"/>
          <a:chOff x="0" y="0"/>
          <a:chExt cx="0" cy="0"/>
        </a:xfrm>
      </p:grpSpPr>
      <p:sp>
        <p:nvSpPr>
          <p:cNvPr id="430" name="Google Shape;430;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31" name="Google Shape;431;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7" name="Shape 447"/>
        <p:cNvGrpSpPr/>
        <p:nvPr/>
      </p:nvGrpSpPr>
      <p:grpSpPr>
        <a:xfrm>
          <a:off x="0" y="0"/>
          <a:ext cx="0" cy="0"/>
          <a:chOff x="0" y="0"/>
          <a:chExt cx="0" cy="0"/>
        </a:xfrm>
      </p:grpSpPr>
      <p:sp>
        <p:nvSpPr>
          <p:cNvPr id="448" name="Google Shape;448;g3581077f2dd_0_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49" name="Google Shape;449;g3581077f2dd_0_2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0" name="Google Shape;450;g3581077f2dd_0_24: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4" name="Shape 454"/>
        <p:cNvGrpSpPr/>
        <p:nvPr/>
      </p:nvGrpSpPr>
      <p:grpSpPr>
        <a:xfrm>
          <a:off x="0" y="0"/>
          <a:ext cx="0" cy="0"/>
          <a:chOff x="0" y="0"/>
          <a:chExt cx="0" cy="0"/>
        </a:xfrm>
      </p:grpSpPr>
      <p:sp>
        <p:nvSpPr>
          <p:cNvPr id="455" name="Google Shape;455;g3581077f2dd_0_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56" name="Google Shape;456;g3581077f2dd_0_3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7" name="Google Shape;457;g3581077f2dd_0_3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1" name="Shape 461"/>
        <p:cNvGrpSpPr/>
        <p:nvPr/>
      </p:nvGrpSpPr>
      <p:grpSpPr>
        <a:xfrm>
          <a:off x="0" y="0"/>
          <a:ext cx="0" cy="0"/>
          <a:chOff x="0" y="0"/>
          <a:chExt cx="0" cy="0"/>
        </a:xfrm>
      </p:grpSpPr>
      <p:sp>
        <p:nvSpPr>
          <p:cNvPr id="462" name="Google Shape;462;g3581077f2dd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63" name="Google Shape;463;g3581077f2dd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4" name="Google Shape;464;g3581077f2dd_0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8" name="Shape 468"/>
        <p:cNvGrpSpPr/>
        <p:nvPr/>
      </p:nvGrpSpPr>
      <p:grpSpPr>
        <a:xfrm>
          <a:off x="0" y="0"/>
          <a:ext cx="0" cy="0"/>
          <a:chOff x="0" y="0"/>
          <a:chExt cx="0" cy="0"/>
        </a:xfrm>
      </p:grpSpPr>
      <p:sp>
        <p:nvSpPr>
          <p:cNvPr id="469" name="Google Shape;469;g3581077f2dd_0_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70" name="Google Shape;470;g3581077f2dd_0_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1" name="Google Shape;471;g3581077f2dd_0_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5" name="Shape 475"/>
        <p:cNvGrpSpPr/>
        <p:nvPr/>
      </p:nvGrpSpPr>
      <p:grpSpPr>
        <a:xfrm>
          <a:off x="0" y="0"/>
          <a:ext cx="0" cy="0"/>
          <a:chOff x="0" y="0"/>
          <a:chExt cx="0" cy="0"/>
        </a:xfrm>
      </p:grpSpPr>
      <p:sp>
        <p:nvSpPr>
          <p:cNvPr id="476" name="Google Shape;476;g3581077f2dd_0_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77" name="Google Shape;477;g3581077f2dd_0_1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8" name="Google Shape;478;g3581077f2dd_0_1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2" name="Shape 482"/>
        <p:cNvGrpSpPr/>
        <p:nvPr/>
      </p:nvGrpSpPr>
      <p:grpSpPr>
        <a:xfrm>
          <a:off x="0" y="0"/>
          <a:ext cx="0" cy="0"/>
          <a:chOff x="0" y="0"/>
          <a:chExt cx="0" cy="0"/>
        </a:xfrm>
      </p:grpSpPr>
      <p:sp>
        <p:nvSpPr>
          <p:cNvPr id="483" name="Google Shape;483;g3581077f2dd_0_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84" name="Google Shape;484;g3581077f2dd_0_1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5" name="Google Shape;485;g3581077f2dd_0_18: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9" name="Shape 489"/>
        <p:cNvGrpSpPr/>
        <p:nvPr/>
      </p:nvGrpSpPr>
      <p:grpSpPr>
        <a:xfrm>
          <a:off x="0" y="0"/>
          <a:ext cx="0" cy="0"/>
          <a:chOff x="0" y="0"/>
          <a:chExt cx="0" cy="0"/>
        </a:xfrm>
      </p:grpSpPr>
      <p:sp>
        <p:nvSpPr>
          <p:cNvPr id="490" name="Google Shape;490;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91" name="Google Shape;491;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 name="Shape 284"/>
        <p:cNvGrpSpPr/>
        <p:nvPr/>
      </p:nvGrpSpPr>
      <p:grpSpPr>
        <a:xfrm>
          <a:off x="0" y="0"/>
          <a:ext cx="0" cy="0"/>
          <a:chOff x="0" y="0"/>
          <a:chExt cx="0" cy="0"/>
        </a:xfrm>
      </p:grpSpPr>
      <p:sp>
        <p:nvSpPr>
          <p:cNvPr id="285" name="Google Shape;285;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86" name="Google Shape;286;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1" name="Shape 501"/>
        <p:cNvGrpSpPr/>
        <p:nvPr/>
      </p:nvGrpSpPr>
      <p:grpSpPr>
        <a:xfrm>
          <a:off x="0" y="0"/>
          <a:ext cx="0" cy="0"/>
          <a:chOff x="0" y="0"/>
          <a:chExt cx="0" cy="0"/>
        </a:xfrm>
      </p:grpSpPr>
      <p:sp>
        <p:nvSpPr>
          <p:cNvPr id="502" name="Google Shape;502;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03" name="Google Shape;503;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4" name="Shape 514"/>
        <p:cNvGrpSpPr/>
        <p:nvPr/>
      </p:nvGrpSpPr>
      <p:grpSpPr>
        <a:xfrm>
          <a:off x="0" y="0"/>
          <a:ext cx="0" cy="0"/>
          <a:chOff x="0" y="0"/>
          <a:chExt cx="0" cy="0"/>
        </a:xfrm>
      </p:grpSpPr>
      <p:sp>
        <p:nvSpPr>
          <p:cNvPr id="515" name="Google Shape;515;g3581077f2dd_0_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516" name="Google Shape;516;g3581077f2dd_0_3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7" name="Google Shape;517;g3581077f2dd_0_3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1" name="Shape 521"/>
        <p:cNvGrpSpPr/>
        <p:nvPr/>
      </p:nvGrpSpPr>
      <p:grpSpPr>
        <a:xfrm>
          <a:off x="0" y="0"/>
          <a:ext cx="0" cy="0"/>
          <a:chOff x="0" y="0"/>
          <a:chExt cx="0" cy="0"/>
        </a:xfrm>
      </p:grpSpPr>
      <p:sp>
        <p:nvSpPr>
          <p:cNvPr id="522" name="Google Shape;522;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23" name="Google Shape;523;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4" name="Shape 534"/>
        <p:cNvGrpSpPr/>
        <p:nvPr/>
      </p:nvGrpSpPr>
      <p:grpSpPr>
        <a:xfrm>
          <a:off x="0" y="0"/>
          <a:ext cx="0" cy="0"/>
          <a:chOff x="0" y="0"/>
          <a:chExt cx="0" cy="0"/>
        </a:xfrm>
      </p:grpSpPr>
      <p:sp>
        <p:nvSpPr>
          <p:cNvPr id="535" name="Google Shape;535;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36" name="Google Shape;536;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4" name="Shape 544"/>
        <p:cNvGrpSpPr/>
        <p:nvPr/>
      </p:nvGrpSpPr>
      <p:grpSpPr>
        <a:xfrm>
          <a:off x="0" y="0"/>
          <a:ext cx="0" cy="0"/>
          <a:chOff x="0" y="0"/>
          <a:chExt cx="0" cy="0"/>
        </a:xfrm>
      </p:grpSpPr>
      <p:sp>
        <p:nvSpPr>
          <p:cNvPr id="545" name="Google Shape;545;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46" name="Google Shape;546;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6" name="Shape 556"/>
        <p:cNvGrpSpPr/>
        <p:nvPr/>
      </p:nvGrpSpPr>
      <p:grpSpPr>
        <a:xfrm>
          <a:off x="0" y="0"/>
          <a:ext cx="0" cy="0"/>
          <a:chOff x="0" y="0"/>
          <a:chExt cx="0" cy="0"/>
        </a:xfrm>
      </p:grpSpPr>
      <p:sp>
        <p:nvSpPr>
          <p:cNvPr id="557" name="Google Shape;557;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58" name="Google Shape;558;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2" name="Shape 562"/>
        <p:cNvGrpSpPr/>
        <p:nvPr/>
      </p:nvGrpSpPr>
      <p:grpSpPr>
        <a:xfrm>
          <a:off x="0" y="0"/>
          <a:ext cx="0" cy="0"/>
          <a:chOff x="0" y="0"/>
          <a:chExt cx="0" cy="0"/>
        </a:xfrm>
      </p:grpSpPr>
      <p:sp>
        <p:nvSpPr>
          <p:cNvPr id="563" name="Google Shape;563;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64" name="Google Shape;564;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9" name="Shape 569"/>
        <p:cNvGrpSpPr/>
        <p:nvPr/>
      </p:nvGrpSpPr>
      <p:grpSpPr>
        <a:xfrm>
          <a:off x="0" y="0"/>
          <a:ext cx="0" cy="0"/>
          <a:chOff x="0" y="0"/>
          <a:chExt cx="0" cy="0"/>
        </a:xfrm>
      </p:grpSpPr>
      <p:sp>
        <p:nvSpPr>
          <p:cNvPr id="570" name="Google Shape;570;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71" name="Google Shape;571;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5" name="Shape 575"/>
        <p:cNvGrpSpPr/>
        <p:nvPr/>
      </p:nvGrpSpPr>
      <p:grpSpPr>
        <a:xfrm>
          <a:off x="0" y="0"/>
          <a:ext cx="0" cy="0"/>
          <a:chOff x="0" y="0"/>
          <a:chExt cx="0" cy="0"/>
        </a:xfrm>
      </p:grpSpPr>
      <p:sp>
        <p:nvSpPr>
          <p:cNvPr id="576" name="Google Shape;576;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77" name="Google Shape;577;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1" name="Shape 581"/>
        <p:cNvGrpSpPr/>
        <p:nvPr/>
      </p:nvGrpSpPr>
      <p:grpSpPr>
        <a:xfrm>
          <a:off x="0" y="0"/>
          <a:ext cx="0" cy="0"/>
          <a:chOff x="0" y="0"/>
          <a:chExt cx="0" cy="0"/>
        </a:xfrm>
      </p:grpSpPr>
      <p:sp>
        <p:nvSpPr>
          <p:cNvPr id="582" name="Google Shape;582;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83" name="Google Shape;583;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 name="Shape 296"/>
        <p:cNvGrpSpPr/>
        <p:nvPr/>
      </p:nvGrpSpPr>
      <p:grpSpPr>
        <a:xfrm>
          <a:off x="0" y="0"/>
          <a:ext cx="0" cy="0"/>
          <a:chOff x="0" y="0"/>
          <a:chExt cx="0" cy="0"/>
        </a:xfrm>
      </p:grpSpPr>
      <p:sp>
        <p:nvSpPr>
          <p:cNvPr id="297" name="Google Shape;297;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98" name="Google Shape;298;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3" name="Shape 593"/>
        <p:cNvGrpSpPr/>
        <p:nvPr/>
      </p:nvGrpSpPr>
      <p:grpSpPr>
        <a:xfrm>
          <a:off x="0" y="0"/>
          <a:ext cx="0" cy="0"/>
          <a:chOff x="0" y="0"/>
          <a:chExt cx="0" cy="0"/>
        </a:xfrm>
      </p:grpSpPr>
      <p:sp>
        <p:nvSpPr>
          <p:cNvPr id="594" name="Google Shape;594;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5" name="Google Shape;595;p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96" name="Google Shape;596;p2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7" name="Shape 607"/>
        <p:cNvGrpSpPr/>
        <p:nvPr/>
      </p:nvGrpSpPr>
      <p:grpSpPr>
        <a:xfrm>
          <a:off x="0" y="0"/>
          <a:ext cx="0" cy="0"/>
          <a:chOff x="0" y="0"/>
          <a:chExt cx="0" cy="0"/>
        </a:xfrm>
      </p:grpSpPr>
      <p:sp>
        <p:nvSpPr>
          <p:cNvPr id="608" name="Google Shape;608;p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09" name="Google Shape;609;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0" name="Shape 620"/>
        <p:cNvGrpSpPr/>
        <p:nvPr/>
      </p:nvGrpSpPr>
      <p:grpSpPr>
        <a:xfrm>
          <a:off x="0" y="0"/>
          <a:ext cx="0" cy="0"/>
          <a:chOff x="0" y="0"/>
          <a:chExt cx="0" cy="0"/>
        </a:xfrm>
      </p:grpSpPr>
      <p:sp>
        <p:nvSpPr>
          <p:cNvPr id="621" name="Google Shape;621;p2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22" name="Google Shape;622;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 name="Shape 315"/>
        <p:cNvGrpSpPr/>
        <p:nvPr/>
      </p:nvGrpSpPr>
      <p:grpSpPr>
        <a:xfrm>
          <a:off x="0" y="0"/>
          <a:ext cx="0" cy="0"/>
          <a:chOff x="0" y="0"/>
          <a:chExt cx="0" cy="0"/>
        </a:xfrm>
      </p:grpSpPr>
      <p:sp>
        <p:nvSpPr>
          <p:cNvPr id="316" name="Google Shape;316;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7" name="Google Shape;317;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18" name="Google Shape;318;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2" name="Shape 332"/>
        <p:cNvGrpSpPr/>
        <p:nvPr/>
      </p:nvGrpSpPr>
      <p:grpSpPr>
        <a:xfrm>
          <a:off x="0" y="0"/>
          <a:ext cx="0" cy="0"/>
          <a:chOff x="0" y="0"/>
          <a:chExt cx="0" cy="0"/>
        </a:xfrm>
      </p:grpSpPr>
      <p:sp>
        <p:nvSpPr>
          <p:cNvPr id="333" name="Google Shape;333;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34" name="Google Shape;334;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8" name="Shape 348"/>
        <p:cNvGrpSpPr/>
        <p:nvPr/>
      </p:nvGrpSpPr>
      <p:grpSpPr>
        <a:xfrm>
          <a:off x="0" y="0"/>
          <a:ext cx="0" cy="0"/>
          <a:chOff x="0" y="0"/>
          <a:chExt cx="0" cy="0"/>
        </a:xfrm>
      </p:grpSpPr>
      <p:sp>
        <p:nvSpPr>
          <p:cNvPr id="349" name="Google Shape;349;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50" name="Google Shape;350;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4" name="Shape 364"/>
        <p:cNvGrpSpPr/>
        <p:nvPr/>
      </p:nvGrpSpPr>
      <p:grpSpPr>
        <a:xfrm>
          <a:off x="0" y="0"/>
          <a:ext cx="0" cy="0"/>
          <a:chOff x="0" y="0"/>
          <a:chExt cx="0" cy="0"/>
        </a:xfrm>
      </p:grpSpPr>
      <p:sp>
        <p:nvSpPr>
          <p:cNvPr id="365" name="Google Shape;365;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66" name="Google Shape;366;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0" name="Shape 380"/>
        <p:cNvGrpSpPr/>
        <p:nvPr/>
      </p:nvGrpSpPr>
      <p:grpSpPr>
        <a:xfrm>
          <a:off x="0" y="0"/>
          <a:ext cx="0" cy="0"/>
          <a:chOff x="0" y="0"/>
          <a:chExt cx="0" cy="0"/>
        </a:xfrm>
      </p:grpSpPr>
      <p:sp>
        <p:nvSpPr>
          <p:cNvPr id="381" name="Google Shape;381;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82" name="Google Shape;382;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2" name="Shape 392"/>
        <p:cNvGrpSpPr/>
        <p:nvPr/>
      </p:nvGrpSpPr>
      <p:grpSpPr>
        <a:xfrm>
          <a:off x="0" y="0"/>
          <a:ext cx="0" cy="0"/>
          <a:chOff x="0" y="0"/>
          <a:chExt cx="0" cy="0"/>
        </a:xfrm>
      </p:grpSpPr>
      <p:sp>
        <p:nvSpPr>
          <p:cNvPr id="393" name="Google Shape;393;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94" name="Google Shape;394;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タイトル スライド" showMasterSp="0" type="title">
  <p:cSld name="TITLE">
    <p:spTree>
      <p:nvGrpSpPr>
        <p:cNvPr id="26" name="Shape 26"/>
        <p:cNvGrpSpPr/>
        <p:nvPr/>
      </p:nvGrpSpPr>
      <p:grpSpPr>
        <a:xfrm>
          <a:off x="0" y="0"/>
          <a:ext cx="0" cy="0"/>
          <a:chOff x="0" y="0"/>
          <a:chExt cx="0" cy="0"/>
        </a:xfrm>
      </p:grpSpPr>
      <p:grpSp>
        <p:nvGrpSpPr>
          <p:cNvPr id="27" name="Google Shape;27;p27"/>
          <p:cNvGrpSpPr/>
          <p:nvPr/>
        </p:nvGrpSpPr>
        <p:grpSpPr>
          <a:xfrm>
            <a:off x="0" y="0"/>
            <a:ext cx="12192000" cy="6858000"/>
            <a:chOff x="0" y="0"/>
            <a:chExt cx="12192000" cy="6858000"/>
          </a:xfrm>
        </p:grpSpPr>
        <p:sp>
          <p:nvSpPr>
            <p:cNvPr id="28" name="Google Shape;28;p27"/>
            <p:cNvSpPr/>
            <p:nvPr/>
          </p:nvSpPr>
          <p:spPr>
            <a:xfrm>
              <a:off x="0" y="0"/>
              <a:ext cx="12192000" cy="6858000"/>
            </a:xfrm>
            <a:prstGeom prst="rect">
              <a:avLst/>
            </a:prstGeom>
            <a:blipFill rotWithShape="1">
              <a:blip r:embed="rId2">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 name="Google Shape;29;p27"/>
            <p:cNvSpPr/>
            <p:nvPr/>
          </p:nvSpPr>
          <p:spPr>
            <a:xfrm>
              <a:off x="0" y="1587"/>
              <a:ext cx="12192000" cy="6856413"/>
            </a:xfrm>
            <a:custGeom>
              <a:rect b="b" l="l" r="r" t="t"/>
              <a:pathLst>
                <a:path extrusionOk="0" h="8638" w="15356">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lt1"/>
            </a:solidFill>
            <a:ln>
              <a:noFill/>
            </a:ln>
          </p:spPr>
        </p:sp>
      </p:grpSp>
      <p:sp>
        <p:nvSpPr>
          <p:cNvPr id="30" name="Google Shape;30;p27"/>
          <p:cNvSpPr txBox="1"/>
          <p:nvPr>
            <p:ph type="ctrTitle"/>
          </p:nvPr>
        </p:nvSpPr>
        <p:spPr>
          <a:xfrm>
            <a:off x="1154955" y="2099733"/>
            <a:ext cx="8825658" cy="2677648"/>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Clr>
                <a:schemeClr val="lt2"/>
              </a:buClr>
              <a:buSzPts val="5400"/>
              <a:buFont typeface="Century Gothic"/>
              <a:buNone/>
              <a:defRPr sz="5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 name="Google Shape;31;p27"/>
          <p:cNvSpPr txBox="1"/>
          <p:nvPr>
            <p:ph idx="1" type="subTitle"/>
          </p:nvPr>
        </p:nvSpPr>
        <p:spPr>
          <a:xfrm>
            <a:off x="1154955" y="4777380"/>
            <a:ext cx="8825658" cy="861420"/>
          </a:xfrm>
          <a:prstGeom prst="rect">
            <a:avLst/>
          </a:prstGeom>
          <a:noFill/>
          <a:ln>
            <a:noFill/>
          </a:ln>
        </p:spPr>
        <p:txBody>
          <a:bodyPr anchorCtr="0" anchor="t" bIns="45700" lIns="91425" spcFirstLastPara="1" rIns="91425" wrap="square" tIns="45700">
            <a:normAutofit/>
          </a:bodyPr>
          <a:lstStyle>
            <a:lvl1pPr lvl="0" algn="l">
              <a:lnSpc>
                <a:spcPct val="100000"/>
              </a:lnSpc>
              <a:spcBef>
                <a:spcPts val="1000"/>
              </a:spcBef>
              <a:spcAft>
                <a:spcPts val="0"/>
              </a:spcAft>
              <a:buSzPts val="1440"/>
              <a:buNone/>
              <a:defRPr cap="none">
                <a:solidFill>
                  <a:srgbClr val="EE52A4"/>
                </a:solidFill>
              </a:defRPr>
            </a:lvl1pPr>
            <a:lvl2pPr lvl="1" algn="ctr">
              <a:lnSpc>
                <a:spcPct val="100000"/>
              </a:lnSpc>
              <a:spcBef>
                <a:spcPts val="1000"/>
              </a:spcBef>
              <a:spcAft>
                <a:spcPts val="0"/>
              </a:spcAft>
              <a:buSzPts val="1280"/>
              <a:buNone/>
              <a:defRPr>
                <a:solidFill>
                  <a:srgbClr val="888888"/>
                </a:solidFill>
              </a:defRPr>
            </a:lvl2pPr>
            <a:lvl3pPr lvl="2" algn="ctr">
              <a:lnSpc>
                <a:spcPct val="100000"/>
              </a:lnSpc>
              <a:spcBef>
                <a:spcPts val="1000"/>
              </a:spcBef>
              <a:spcAft>
                <a:spcPts val="0"/>
              </a:spcAft>
              <a:buSzPts val="1120"/>
              <a:buNone/>
              <a:defRPr>
                <a:solidFill>
                  <a:srgbClr val="888888"/>
                </a:solidFill>
              </a:defRPr>
            </a:lvl3pPr>
            <a:lvl4pPr lvl="3" algn="ctr">
              <a:lnSpc>
                <a:spcPct val="100000"/>
              </a:lnSpc>
              <a:spcBef>
                <a:spcPts val="1000"/>
              </a:spcBef>
              <a:spcAft>
                <a:spcPts val="0"/>
              </a:spcAft>
              <a:buSzPts val="960"/>
              <a:buNone/>
              <a:defRPr>
                <a:solidFill>
                  <a:srgbClr val="888888"/>
                </a:solidFill>
              </a:defRPr>
            </a:lvl4pPr>
            <a:lvl5pPr lvl="4" algn="ctr">
              <a:lnSpc>
                <a:spcPct val="100000"/>
              </a:lnSpc>
              <a:spcBef>
                <a:spcPts val="1000"/>
              </a:spcBef>
              <a:spcAft>
                <a:spcPts val="0"/>
              </a:spcAft>
              <a:buSzPts val="960"/>
              <a:buNone/>
              <a:defRPr>
                <a:solidFill>
                  <a:srgbClr val="888888"/>
                </a:solidFill>
              </a:defRPr>
            </a:lvl5pPr>
            <a:lvl6pPr lvl="5" algn="ctr">
              <a:lnSpc>
                <a:spcPct val="100000"/>
              </a:lnSpc>
              <a:spcBef>
                <a:spcPts val="1000"/>
              </a:spcBef>
              <a:spcAft>
                <a:spcPts val="0"/>
              </a:spcAft>
              <a:buSzPts val="960"/>
              <a:buNone/>
              <a:defRPr>
                <a:solidFill>
                  <a:srgbClr val="888888"/>
                </a:solidFill>
              </a:defRPr>
            </a:lvl6pPr>
            <a:lvl7pPr lvl="6" algn="ctr">
              <a:lnSpc>
                <a:spcPct val="100000"/>
              </a:lnSpc>
              <a:spcBef>
                <a:spcPts val="1000"/>
              </a:spcBef>
              <a:spcAft>
                <a:spcPts val="0"/>
              </a:spcAft>
              <a:buSzPts val="960"/>
              <a:buNone/>
              <a:defRPr>
                <a:solidFill>
                  <a:srgbClr val="888888"/>
                </a:solidFill>
              </a:defRPr>
            </a:lvl7pPr>
            <a:lvl8pPr lvl="7" algn="ctr">
              <a:lnSpc>
                <a:spcPct val="100000"/>
              </a:lnSpc>
              <a:spcBef>
                <a:spcPts val="1000"/>
              </a:spcBef>
              <a:spcAft>
                <a:spcPts val="0"/>
              </a:spcAft>
              <a:buSzPts val="960"/>
              <a:buNone/>
              <a:defRPr>
                <a:solidFill>
                  <a:srgbClr val="888888"/>
                </a:solidFill>
              </a:defRPr>
            </a:lvl8pPr>
            <a:lvl9pPr lvl="8" algn="ctr">
              <a:lnSpc>
                <a:spcPct val="100000"/>
              </a:lnSpc>
              <a:spcBef>
                <a:spcPts val="1000"/>
              </a:spcBef>
              <a:spcAft>
                <a:spcPts val="0"/>
              </a:spcAft>
              <a:buSzPts val="960"/>
              <a:buNone/>
              <a:defRPr>
                <a:solidFill>
                  <a:srgbClr val="888888"/>
                </a:solidFill>
              </a:defRPr>
            </a:lvl9pPr>
          </a:lstStyle>
          <a:p/>
        </p:txBody>
      </p:sp>
      <p:sp>
        <p:nvSpPr>
          <p:cNvPr id="32" name="Google Shape;32;p27"/>
          <p:cNvSpPr txBox="1"/>
          <p:nvPr>
            <p:ph idx="10" type="dt"/>
          </p:nvPr>
        </p:nvSpPr>
        <p:spPr>
          <a:xfrm rot="5400000">
            <a:off x="10158984" y="1792224"/>
            <a:ext cx="990599" cy="304799"/>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b="0" i="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 name="Google Shape;33;p27"/>
          <p:cNvSpPr txBox="1"/>
          <p:nvPr>
            <p:ph idx="11" type="ftr"/>
          </p:nvPr>
        </p:nvSpPr>
        <p:spPr>
          <a:xfrm rot="5400000">
            <a:off x="8951976" y="3227832"/>
            <a:ext cx="3859795" cy="304801"/>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b="0" i="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 name="Google Shape;34;p27"/>
          <p:cNvSpPr/>
          <p:nvPr/>
        </p:nvSpPr>
        <p:spPr>
          <a:xfrm>
            <a:off x="10437812" y="0"/>
            <a:ext cx="685800" cy="1143000"/>
          </a:xfrm>
          <a:prstGeom prst="rect">
            <a:avLst/>
          </a:prstGeom>
          <a:solidFill>
            <a:schemeClr val="accent1"/>
          </a:solidFill>
          <a:ln>
            <a:noFill/>
          </a:ln>
          <a:effectLst>
            <a:outerShdw blurRad="38100" rotWithShape="0" dir="5400000" dist="25400">
              <a:srgbClr val="000000">
                <a:alpha val="44313"/>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 name="Google Shape;35;p27"/>
          <p:cNvSpPr txBox="1"/>
          <p:nvPr>
            <p:ph idx="12" type="sldNum"/>
          </p:nvPr>
        </p:nvSpPr>
        <p:spPr>
          <a:xfrm>
            <a:off x="10352540" y="295729"/>
            <a:ext cx="838199" cy="767687"/>
          </a:xfrm>
          <a:prstGeom prst="rect">
            <a:avLst/>
          </a:prstGeom>
          <a:noFill/>
          <a:ln>
            <a:noFill/>
          </a:ln>
        </p:spPr>
        <p:txBody>
          <a:bodyPr anchorCtr="0" anchor="b" bIns="45700" lIns="91425" spcFirstLastPara="1" rIns="91425" wrap="square" tIns="45700">
            <a:noAutofit/>
          </a:bodyPr>
          <a:lstStyle>
            <a:lvl1pPr indent="0" lvl="0"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1pPr>
            <a:lvl2pPr indent="0" lvl="1"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2pPr>
            <a:lvl3pPr indent="0" lvl="2"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3pPr>
            <a:lvl4pPr indent="0" lvl="3"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4pPr>
            <a:lvl5pPr indent="0" lvl="4"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5pPr>
            <a:lvl6pPr indent="0" lvl="5"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6pPr>
            <a:lvl7pPr indent="0" lvl="6"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7pPr>
            <a:lvl8pPr indent="0" lvl="7"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8pPr>
            <a:lvl9pPr indent="0" lvl="8"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パノラマ写真 (キャプション付き)">
  <p:cSld name="パノラマ写真 (キャプション付き)">
    <p:spTree>
      <p:nvGrpSpPr>
        <p:cNvPr id="124" name="Shape 124"/>
        <p:cNvGrpSpPr/>
        <p:nvPr/>
      </p:nvGrpSpPr>
      <p:grpSpPr>
        <a:xfrm>
          <a:off x="0" y="0"/>
          <a:ext cx="0" cy="0"/>
          <a:chOff x="0" y="0"/>
          <a:chExt cx="0" cy="0"/>
        </a:xfrm>
      </p:grpSpPr>
      <p:grpSp>
        <p:nvGrpSpPr>
          <p:cNvPr id="125" name="Google Shape;125;p38"/>
          <p:cNvGrpSpPr/>
          <p:nvPr/>
        </p:nvGrpSpPr>
        <p:grpSpPr>
          <a:xfrm>
            <a:off x="0" y="0"/>
            <a:ext cx="12192000" cy="6858000"/>
            <a:chOff x="0" y="0"/>
            <a:chExt cx="12192000" cy="6858000"/>
          </a:xfrm>
        </p:grpSpPr>
        <p:sp>
          <p:nvSpPr>
            <p:cNvPr id="126" name="Google Shape;126;p38"/>
            <p:cNvSpPr/>
            <p:nvPr/>
          </p:nvSpPr>
          <p:spPr>
            <a:xfrm>
              <a:off x="0" y="0"/>
              <a:ext cx="12192000" cy="6858000"/>
            </a:xfrm>
            <a:prstGeom prst="rect">
              <a:avLst/>
            </a:prstGeom>
            <a:blipFill rotWithShape="1">
              <a:blip r:embed="rId2">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 name="Google Shape;127;p38"/>
            <p:cNvSpPr/>
            <p:nvPr/>
          </p:nvSpPr>
          <p:spPr>
            <a:xfrm>
              <a:off x="0" y="2667000"/>
              <a:ext cx="4191000" cy="4191000"/>
            </a:xfrm>
            <a:prstGeom prst="ellipse">
              <a:avLst/>
            </a:prstGeom>
            <a:gradFill>
              <a:gsLst>
                <a:gs pos="0">
                  <a:srgbClr val="9B6BF2">
                    <a:alpha val="10588"/>
                  </a:srgbClr>
                </a:gs>
                <a:gs pos="36000">
                  <a:srgbClr val="9B6BF2">
                    <a:alpha val="9411"/>
                  </a:srgbClr>
                </a:gs>
                <a:gs pos="75000">
                  <a:srgbClr val="9B6BF2">
                    <a:alpha val="0"/>
                  </a:srgbClr>
                </a:gs>
                <a:gs pos="100000">
                  <a:srgbClr val="9B6BF2">
                    <a:alpha val="0"/>
                  </a:srgbClr>
                </a:gs>
              </a:gsLst>
              <a:path path="circle">
                <a:fillToRect b="50%" l="50%" r="50%" t="50%"/>
              </a:path>
              <a:tileRect/>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8" name="Google Shape;128;p38"/>
            <p:cNvSpPr/>
            <p:nvPr/>
          </p:nvSpPr>
          <p:spPr>
            <a:xfrm>
              <a:off x="0" y="2895600"/>
              <a:ext cx="2362200" cy="2362200"/>
            </a:xfrm>
            <a:prstGeom prst="ellipse">
              <a:avLst/>
            </a:prstGeom>
            <a:gradFill>
              <a:gsLst>
                <a:gs pos="0">
                  <a:srgbClr val="9B6BF2">
                    <a:alpha val="7450"/>
                  </a:srgbClr>
                </a:gs>
                <a:gs pos="36000">
                  <a:srgbClr val="9B6BF2">
                    <a:alpha val="7450"/>
                  </a:srgbClr>
                </a:gs>
                <a:gs pos="72000">
                  <a:srgbClr val="9B6BF2">
                    <a:alpha val="0"/>
                  </a:srgbClr>
                </a:gs>
                <a:gs pos="100000">
                  <a:srgbClr val="9B6BF2">
                    <a:alpha val="0"/>
                  </a:srgbClr>
                </a:gs>
              </a:gsLst>
              <a:path path="circle">
                <a:fillToRect b="50%" l="50%" r="50%" t="50%"/>
              </a:path>
              <a:tileRect/>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 name="Google Shape;129;p38"/>
            <p:cNvSpPr/>
            <p:nvPr/>
          </p:nvSpPr>
          <p:spPr>
            <a:xfrm>
              <a:off x="8609012" y="5867400"/>
              <a:ext cx="990600" cy="990600"/>
            </a:xfrm>
            <a:prstGeom prst="ellipse">
              <a:avLst/>
            </a:prstGeom>
            <a:gradFill>
              <a:gsLst>
                <a:gs pos="0">
                  <a:srgbClr val="9B6BF2">
                    <a:alpha val="13333"/>
                  </a:srgbClr>
                </a:gs>
                <a:gs pos="36000">
                  <a:srgbClr val="9B6BF2">
                    <a:alpha val="6274"/>
                  </a:srgbClr>
                </a:gs>
                <a:gs pos="66000">
                  <a:srgbClr val="9B6BF2">
                    <a:alpha val="0"/>
                  </a:srgbClr>
                </a:gs>
                <a:gs pos="100000">
                  <a:srgbClr val="9B6BF2">
                    <a:alpha val="0"/>
                  </a:srgbClr>
                </a:gs>
              </a:gsLst>
              <a:path path="circle">
                <a:fillToRect b="50%" l="50%" r="50%" t="50%"/>
              </a:path>
              <a:tileRect/>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 name="Google Shape;130;p38"/>
            <p:cNvSpPr/>
            <p:nvPr/>
          </p:nvSpPr>
          <p:spPr>
            <a:xfrm>
              <a:off x="8609012" y="1676400"/>
              <a:ext cx="2819400" cy="2819400"/>
            </a:xfrm>
            <a:prstGeom prst="ellipse">
              <a:avLst/>
            </a:prstGeom>
            <a:gradFill>
              <a:gsLst>
                <a:gs pos="0">
                  <a:srgbClr val="9B6BF2">
                    <a:alpha val="6274"/>
                  </a:srgbClr>
                </a:gs>
                <a:gs pos="36000">
                  <a:srgbClr val="9B6BF2">
                    <a:alpha val="5490"/>
                  </a:srgbClr>
                </a:gs>
                <a:gs pos="69000">
                  <a:srgbClr val="9B6BF2">
                    <a:alpha val="0"/>
                  </a:srgbClr>
                </a:gs>
                <a:gs pos="100000">
                  <a:srgbClr val="9B6BF2">
                    <a:alpha val="0"/>
                  </a:srgbClr>
                </a:gs>
              </a:gsLst>
              <a:path path="circle">
                <a:fillToRect b="50%" l="50%" r="50%" t="50%"/>
              </a:path>
              <a:tileRect/>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 name="Google Shape;131;p38"/>
            <p:cNvSpPr/>
            <p:nvPr/>
          </p:nvSpPr>
          <p:spPr>
            <a:xfrm>
              <a:off x="7999412" y="8464"/>
              <a:ext cx="1600200" cy="1600200"/>
            </a:xfrm>
            <a:prstGeom prst="ellipse">
              <a:avLst/>
            </a:prstGeom>
            <a:gradFill>
              <a:gsLst>
                <a:gs pos="0">
                  <a:srgbClr val="9B6BF2">
                    <a:alpha val="13333"/>
                  </a:srgbClr>
                </a:gs>
                <a:gs pos="36000">
                  <a:srgbClr val="9B6BF2">
                    <a:alpha val="6274"/>
                  </a:srgbClr>
                </a:gs>
                <a:gs pos="73000">
                  <a:srgbClr val="9B6BF2">
                    <a:alpha val="0"/>
                  </a:srgbClr>
                </a:gs>
                <a:gs pos="100000">
                  <a:srgbClr val="9B6BF2">
                    <a:alpha val="0"/>
                  </a:srgbClr>
                </a:gs>
              </a:gsLst>
              <a:path path="circle">
                <a:fillToRect b="50%" l="50%" r="50%" t="50%"/>
              </a:path>
              <a:tileRect/>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 name="Google Shape;132;p38"/>
            <p:cNvSpPr/>
            <p:nvPr/>
          </p:nvSpPr>
          <p:spPr>
            <a:xfrm rot="10371525">
              <a:off x="263767" y="4438254"/>
              <a:ext cx="3299407" cy="440924"/>
            </a:xfrm>
            <a:custGeom>
              <a:rect b="b" l="l" r="r" t="t"/>
              <a:pathLst>
                <a:path extrusionOk="0" h="5291" w="10000">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lt1">
                <a:alpha val="2000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 name="Google Shape;133;p38"/>
            <p:cNvSpPr/>
            <p:nvPr/>
          </p:nvSpPr>
          <p:spPr>
            <a:xfrm rot="10800000">
              <a:off x="459506" y="321130"/>
              <a:ext cx="11277600" cy="4533900"/>
            </a:xfrm>
            <a:custGeom>
              <a:rect b="b" l="l" r="r" t="t"/>
              <a:pathLst>
                <a:path extrusionOk="0" h="2856" w="7104">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lt1"/>
            </a:solidFill>
            <a:ln>
              <a:noFill/>
            </a:ln>
          </p:spPr>
        </p:sp>
        <p:sp>
          <p:nvSpPr>
            <p:cNvPr id="134" name="Google Shape;134;p38"/>
            <p:cNvSpPr/>
            <p:nvPr/>
          </p:nvSpPr>
          <p:spPr>
            <a:xfrm>
              <a:off x="0" y="1587"/>
              <a:ext cx="12192000" cy="6856413"/>
            </a:xfrm>
            <a:custGeom>
              <a:rect b="b" l="l" r="r" t="t"/>
              <a:pathLst>
                <a:path extrusionOk="0" h="8638" w="15356">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lt1"/>
            </a:solidFill>
            <a:ln>
              <a:noFill/>
            </a:ln>
          </p:spPr>
        </p:sp>
      </p:grpSp>
      <p:sp>
        <p:nvSpPr>
          <p:cNvPr id="135" name="Google Shape;135;p38"/>
          <p:cNvSpPr txBox="1"/>
          <p:nvPr>
            <p:ph type="title"/>
          </p:nvPr>
        </p:nvSpPr>
        <p:spPr>
          <a:xfrm>
            <a:off x="1154954" y="4969927"/>
            <a:ext cx="8825659" cy="566738"/>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lt2"/>
              </a:buClr>
              <a:buSzPts val="2400"/>
              <a:buFont typeface="Century Gothic"/>
              <a:buNone/>
              <a:defRPr b="0" sz="2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6" name="Google Shape;136;p38"/>
          <p:cNvSpPr/>
          <p:nvPr>
            <p:ph idx="2" type="pic"/>
          </p:nvPr>
        </p:nvSpPr>
        <p:spPr>
          <a:xfrm>
            <a:off x="1154954" y="685800"/>
            <a:ext cx="8825659" cy="3429000"/>
          </a:xfrm>
          <a:prstGeom prst="roundRect">
            <a:avLst>
              <a:gd fmla="val 1858" name="adj"/>
            </a:avLst>
          </a:prstGeom>
          <a:noFill/>
          <a:ln>
            <a:noFill/>
          </a:ln>
          <a:effectLst>
            <a:outerShdw blurRad="50800" rotWithShape="0" algn="tl" dir="5400000" dist="50800">
              <a:srgbClr val="000000">
                <a:alpha val="42352"/>
              </a:srgbClr>
            </a:outerShdw>
          </a:effectLst>
        </p:spPr>
      </p:sp>
      <p:sp>
        <p:nvSpPr>
          <p:cNvPr id="137" name="Google Shape;137;p38"/>
          <p:cNvSpPr txBox="1"/>
          <p:nvPr>
            <p:ph idx="1" type="body"/>
          </p:nvPr>
        </p:nvSpPr>
        <p:spPr>
          <a:xfrm>
            <a:off x="1154954" y="5536665"/>
            <a:ext cx="8825658" cy="493712"/>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0"/>
              </a:spcBef>
              <a:spcAft>
                <a:spcPts val="0"/>
              </a:spcAft>
              <a:buSzPts val="960"/>
              <a:buNone/>
              <a:defRPr sz="1200">
                <a:solidFill>
                  <a:srgbClr val="EE52A4"/>
                </a:solidFill>
              </a:defRPr>
            </a:lvl1pPr>
            <a:lvl2pPr indent="-228600" lvl="1" marL="914400" algn="l">
              <a:lnSpc>
                <a:spcPct val="100000"/>
              </a:lnSpc>
              <a:spcBef>
                <a:spcPts val="1000"/>
              </a:spcBef>
              <a:spcAft>
                <a:spcPts val="0"/>
              </a:spcAft>
              <a:buSzPts val="960"/>
              <a:buNone/>
              <a:defRPr sz="1200"/>
            </a:lvl2pPr>
            <a:lvl3pPr indent="-228600" lvl="2" marL="1371600" algn="l">
              <a:lnSpc>
                <a:spcPct val="100000"/>
              </a:lnSpc>
              <a:spcBef>
                <a:spcPts val="1000"/>
              </a:spcBef>
              <a:spcAft>
                <a:spcPts val="0"/>
              </a:spcAft>
              <a:buSzPts val="800"/>
              <a:buNone/>
              <a:defRPr sz="1000"/>
            </a:lvl3pPr>
            <a:lvl4pPr indent="-228600" lvl="3" marL="1828800" algn="l">
              <a:lnSpc>
                <a:spcPct val="100000"/>
              </a:lnSpc>
              <a:spcBef>
                <a:spcPts val="1000"/>
              </a:spcBef>
              <a:spcAft>
                <a:spcPts val="0"/>
              </a:spcAft>
              <a:buSzPts val="720"/>
              <a:buNone/>
              <a:defRPr sz="900"/>
            </a:lvl4pPr>
            <a:lvl5pPr indent="-228600" lvl="4" marL="2286000" algn="l">
              <a:lnSpc>
                <a:spcPct val="100000"/>
              </a:lnSpc>
              <a:spcBef>
                <a:spcPts val="1000"/>
              </a:spcBef>
              <a:spcAft>
                <a:spcPts val="0"/>
              </a:spcAft>
              <a:buSzPts val="720"/>
              <a:buNone/>
              <a:defRPr sz="900"/>
            </a:lvl5pPr>
            <a:lvl6pPr indent="-228600" lvl="5" marL="2743200" algn="l">
              <a:lnSpc>
                <a:spcPct val="100000"/>
              </a:lnSpc>
              <a:spcBef>
                <a:spcPts val="1000"/>
              </a:spcBef>
              <a:spcAft>
                <a:spcPts val="0"/>
              </a:spcAft>
              <a:buSzPts val="720"/>
              <a:buNone/>
              <a:defRPr sz="900"/>
            </a:lvl6pPr>
            <a:lvl7pPr indent="-228600" lvl="6" marL="3200400" algn="l">
              <a:lnSpc>
                <a:spcPct val="100000"/>
              </a:lnSpc>
              <a:spcBef>
                <a:spcPts val="1000"/>
              </a:spcBef>
              <a:spcAft>
                <a:spcPts val="0"/>
              </a:spcAft>
              <a:buSzPts val="720"/>
              <a:buNone/>
              <a:defRPr sz="900"/>
            </a:lvl7pPr>
            <a:lvl8pPr indent="-228600" lvl="7" marL="3657600" algn="l">
              <a:lnSpc>
                <a:spcPct val="100000"/>
              </a:lnSpc>
              <a:spcBef>
                <a:spcPts val="1000"/>
              </a:spcBef>
              <a:spcAft>
                <a:spcPts val="0"/>
              </a:spcAft>
              <a:buSzPts val="720"/>
              <a:buNone/>
              <a:defRPr sz="900"/>
            </a:lvl8pPr>
            <a:lvl9pPr indent="-228600" lvl="8" marL="4114800" algn="l">
              <a:lnSpc>
                <a:spcPct val="100000"/>
              </a:lnSpc>
              <a:spcBef>
                <a:spcPts val="1000"/>
              </a:spcBef>
              <a:spcAft>
                <a:spcPts val="0"/>
              </a:spcAft>
              <a:buSzPts val="720"/>
              <a:buNone/>
              <a:defRPr sz="900"/>
            </a:lvl9pPr>
          </a:lstStyle>
          <a:p/>
        </p:txBody>
      </p:sp>
      <p:sp>
        <p:nvSpPr>
          <p:cNvPr id="138" name="Google Shape;138;p38"/>
          <p:cNvSpPr txBox="1"/>
          <p:nvPr>
            <p:ph idx="10" type="dt"/>
          </p:nvPr>
        </p:nvSpPr>
        <p:spPr>
          <a:xfrm>
            <a:off x="10653104" y="6391838"/>
            <a:ext cx="990599" cy="304799"/>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9" name="Google Shape;139;p38"/>
          <p:cNvSpPr txBox="1"/>
          <p:nvPr>
            <p:ph idx="11" type="ftr"/>
          </p:nvPr>
        </p:nvSpPr>
        <p:spPr>
          <a:xfrm>
            <a:off x="561110" y="6391838"/>
            <a:ext cx="3859795" cy="304801"/>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0" name="Google Shape;140;p38"/>
          <p:cNvSpPr/>
          <p:nvPr/>
        </p:nvSpPr>
        <p:spPr>
          <a:xfrm>
            <a:off x="10437812" y="0"/>
            <a:ext cx="685800" cy="1143000"/>
          </a:xfrm>
          <a:prstGeom prst="rect">
            <a:avLst/>
          </a:prstGeom>
          <a:solidFill>
            <a:schemeClr val="accent1"/>
          </a:solidFill>
          <a:ln>
            <a:noFill/>
          </a:ln>
          <a:effectLst>
            <a:outerShdw blurRad="38100" rotWithShape="0" dir="5400000" dist="25400">
              <a:srgbClr val="000000">
                <a:alpha val="44313"/>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 name="Google Shape;141;p38"/>
          <p:cNvSpPr txBox="1"/>
          <p:nvPr>
            <p:ph idx="12" type="sldNum"/>
          </p:nvPr>
        </p:nvSpPr>
        <p:spPr>
          <a:xfrm>
            <a:off x="10352540" y="295729"/>
            <a:ext cx="838199" cy="767687"/>
          </a:xfrm>
          <a:prstGeom prst="rect">
            <a:avLst/>
          </a:prstGeom>
          <a:noFill/>
          <a:ln>
            <a:noFill/>
          </a:ln>
        </p:spPr>
        <p:txBody>
          <a:bodyPr anchorCtr="0" anchor="b" bIns="45700" lIns="91425" spcFirstLastPara="1" rIns="91425" wrap="square" tIns="45700">
            <a:noAutofit/>
          </a:bodyPr>
          <a:lstStyle>
            <a:lvl1pPr indent="0" lvl="0"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1pPr>
            <a:lvl2pPr indent="0" lvl="1"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2pPr>
            <a:lvl3pPr indent="0" lvl="2"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3pPr>
            <a:lvl4pPr indent="0" lvl="3"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4pPr>
            <a:lvl5pPr indent="0" lvl="4"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5pPr>
            <a:lvl6pPr indent="0" lvl="5"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6pPr>
            <a:lvl7pPr indent="0" lvl="6"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7pPr>
            <a:lvl8pPr indent="0" lvl="7"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8pPr>
            <a:lvl9pPr indent="0" lvl="8"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タイトルとキャプション" showMasterSp="0">
  <p:cSld name="タイトルとキャプション">
    <p:spTree>
      <p:nvGrpSpPr>
        <p:cNvPr id="142" name="Shape 142"/>
        <p:cNvGrpSpPr/>
        <p:nvPr/>
      </p:nvGrpSpPr>
      <p:grpSpPr>
        <a:xfrm>
          <a:off x="0" y="0"/>
          <a:ext cx="0" cy="0"/>
          <a:chOff x="0" y="0"/>
          <a:chExt cx="0" cy="0"/>
        </a:xfrm>
      </p:grpSpPr>
      <p:grpSp>
        <p:nvGrpSpPr>
          <p:cNvPr id="143" name="Google Shape;143;p39"/>
          <p:cNvGrpSpPr/>
          <p:nvPr/>
        </p:nvGrpSpPr>
        <p:grpSpPr>
          <a:xfrm>
            <a:off x="0" y="0"/>
            <a:ext cx="12192000" cy="6858000"/>
            <a:chOff x="0" y="0"/>
            <a:chExt cx="12192000" cy="6858000"/>
          </a:xfrm>
        </p:grpSpPr>
        <p:sp>
          <p:nvSpPr>
            <p:cNvPr id="144" name="Google Shape;144;p39"/>
            <p:cNvSpPr/>
            <p:nvPr/>
          </p:nvSpPr>
          <p:spPr>
            <a:xfrm>
              <a:off x="0" y="0"/>
              <a:ext cx="12192000" cy="6858000"/>
            </a:xfrm>
            <a:prstGeom prst="rect">
              <a:avLst/>
            </a:prstGeom>
            <a:blipFill rotWithShape="1">
              <a:blip r:embed="rId2">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 name="Google Shape;145;p39"/>
            <p:cNvSpPr/>
            <p:nvPr/>
          </p:nvSpPr>
          <p:spPr>
            <a:xfrm>
              <a:off x="0" y="2667000"/>
              <a:ext cx="4191000" cy="4191000"/>
            </a:xfrm>
            <a:prstGeom prst="ellipse">
              <a:avLst/>
            </a:prstGeom>
            <a:gradFill>
              <a:gsLst>
                <a:gs pos="0">
                  <a:srgbClr val="9B6BF2">
                    <a:alpha val="10588"/>
                  </a:srgbClr>
                </a:gs>
                <a:gs pos="36000">
                  <a:srgbClr val="9B6BF2">
                    <a:alpha val="9411"/>
                  </a:srgbClr>
                </a:gs>
                <a:gs pos="75000">
                  <a:srgbClr val="9B6BF2">
                    <a:alpha val="0"/>
                  </a:srgbClr>
                </a:gs>
                <a:gs pos="100000">
                  <a:srgbClr val="9B6BF2">
                    <a:alpha val="0"/>
                  </a:srgbClr>
                </a:gs>
              </a:gsLst>
              <a:path path="circle">
                <a:fillToRect b="50%" l="50%" r="50%" t="50%"/>
              </a:path>
              <a:tileRect/>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 name="Google Shape;146;p39"/>
            <p:cNvSpPr/>
            <p:nvPr/>
          </p:nvSpPr>
          <p:spPr>
            <a:xfrm>
              <a:off x="0" y="2895600"/>
              <a:ext cx="2362200" cy="2362200"/>
            </a:xfrm>
            <a:prstGeom prst="ellipse">
              <a:avLst/>
            </a:prstGeom>
            <a:gradFill>
              <a:gsLst>
                <a:gs pos="0">
                  <a:srgbClr val="9B6BF2">
                    <a:alpha val="7450"/>
                  </a:srgbClr>
                </a:gs>
                <a:gs pos="36000">
                  <a:srgbClr val="9B6BF2">
                    <a:alpha val="7450"/>
                  </a:srgbClr>
                </a:gs>
                <a:gs pos="72000">
                  <a:srgbClr val="9B6BF2">
                    <a:alpha val="0"/>
                  </a:srgbClr>
                </a:gs>
                <a:gs pos="100000">
                  <a:srgbClr val="9B6BF2">
                    <a:alpha val="0"/>
                  </a:srgbClr>
                </a:gs>
              </a:gsLst>
              <a:path path="circle">
                <a:fillToRect b="50%" l="50%" r="50%" t="50%"/>
              </a:path>
              <a:tileRect/>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 name="Google Shape;147;p39"/>
            <p:cNvSpPr/>
            <p:nvPr/>
          </p:nvSpPr>
          <p:spPr>
            <a:xfrm>
              <a:off x="8609012" y="5867400"/>
              <a:ext cx="990600" cy="990600"/>
            </a:xfrm>
            <a:prstGeom prst="ellipse">
              <a:avLst/>
            </a:prstGeom>
            <a:gradFill>
              <a:gsLst>
                <a:gs pos="0">
                  <a:srgbClr val="9B6BF2">
                    <a:alpha val="13333"/>
                  </a:srgbClr>
                </a:gs>
                <a:gs pos="36000">
                  <a:srgbClr val="9B6BF2">
                    <a:alpha val="6274"/>
                  </a:srgbClr>
                </a:gs>
                <a:gs pos="66000">
                  <a:srgbClr val="9B6BF2">
                    <a:alpha val="0"/>
                  </a:srgbClr>
                </a:gs>
                <a:gs pos="100000">
                  <a:srgbClr val="9B6BF2">
                    <a:alpha val="0"/>
                  </a:srgbClr>
                </a:gs>
              </a:gsLst>
              <a:path path="circle">
                <a:fillToRect b="50%" l="50%" r="50%" t="50%"/>
              </a:path>
              <a:tileRect/>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 name="Google Shape;148;p39"/>
            <p:cNvSpPr/>
            <p:nvPr/>
          </p:nvSpPr>
          <p:spPr>
            <a:xfrm>
              <a:off x="8609012" y="1676400"/>
              <a:ext cx="2819400" cy="2819400"/>
            </a:xfrm>
            <a:prstGeom prst="ellipse">
              <a:avLst/>
            </a:prstGeom>
            <a:gradFill>
              <a:gsLst>
                <a:gs pos="0">
                  <a:srgbClr val="9B6BF2">
                    <a:alpha val="6274"/>
                  </a:srgbClr>
                </a:gs>
                <a:gs pos="36000">
                  <a:srgbClr val="9B6BF2">
                    <a:alpha val="5490"/>
                  </a:srgbClr>
                </a:gs>
                <a:gs pos="69000">
                  <a:srgbClr val="9B6BF2">
                    <a:alpha val="0"/>
                  </a:srgbClr>
                </a:gs>
                <a:gs pos="100000">
                  <a:srgbClr val="9B6BF2">
                    <a:alpha val="0"/>
                  </a:srgbClr>
                </a:gs>
              </a:gsLst>
              <a:path path="circle">
                <a:fillToRect b="50%" l="50%" r="50%" t="50%"/>
              </a:path>
              <a:tileRect/>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 name="Google Shape;149;p39"/>
            <p:cNvSpPr/>
            <p:nvPr/>
          </p:nvSpPr>
          <p:spPr>
            <a:xfrm>
              <a:off x="7999412" y="8464"/>
              <a:ext cx="1600200" cy="1600200"/>
            </a:xfrm>
            <a:prstGeom prst="ellipse">
              <a:avLst/>
            </a:prstGeom>
            <a:gradFill>
              <a:gsLst>
                <a:gs pos="0">
                  <a:srgbClr val="9B6BF2">
                    <a:alpha val="13333"/>
                  </a:srgbClr>
                </a:gs>
                <a:gs pos="36000">
                  <a:srgbClr val="9B6BF2">
                    <a:alpha val="6274"/>
                  </a:srgbClr>
                </a:gs>
                <a:gs pos="73000">
                  <a:srgbClr val="9B6BF2">
                    <a:alpha val="0"/>
                  </a:srgbClr>
                </a:gs>
                <a:gs pos="100000">
                  <a:srgbClr val="9B6BF2">
                    <a:alpha val="0"/>
                  </a:srgbClr>
                </a:gs>
              </a:gsLst>
              <a:path path="circle">
                <a:fillToRect b="50%" l="50%" r="50%" t="50%"/>
              </a:path>
              <a:tileRect/>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 name="Google Shape;150;p39"/>
            <p:cNvSpPr/>
            <p:nvPr/>
          </p:nvSpPr>
          <p:spPr>
            <a:xfrm rot="-589932">
              <a:off x="8490951" y="2714874"/>
              <a:ext cx="3299407" cy="440924"/>
            </a:xfrm>
            <a:custGeom>
              <a:rect b="b" l="l" r="r" t="t"/>
              <a:pathLst>
                <a:path extrusionOk="0" h="5291" w="10000">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lt1">
                <a:alpha val="2000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 name="Google Shape;151;p39"/>
            <p:cNvSpPr/>
            <p:nvPr/>
          </p:nvSpPr>
          <p:spPr>
            <a:xfrm>
              <a:off x="455612" y="2801319"/>
              <a:ext cx="11277600" cy="3602637"/>
            </a:xfrm>
            <a:custGeom>
              <a:rect b="b" l="l" r="r" t="t"/>
              <a:pathLst>
                <a:path extrusionOk="0" h="7946" w="10000">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lt1"/>
            </a:solidFill>
            <a:ln>
              <a:noFill/>
            </a:ln>
          </p:spPr>
        </p:sp>
        <p:sp>
          <p:nvSpPr>
            <p:cNvPr id="152" name="Google Shape;152;p39"/>
            <p:cNvSpPr/>
            <p:nvPr/>
          </p:nvSpPr>
          <p:spPr>
            <a:xfrm>
              <a:off x="0" y="1587"/>
              <a:ext cx="12192000" cy="6856413"/>
            </a:xfrm>
            <a:custGeom>
              <a:rect b="b" l="l" r="r" t="t"/>
              <a:pathLst>
                <a:path extrusionOk="0" h="8638" w="15356">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lt1"/>
            </a:solidFill>
            <a:ln>
              <a:noFill/>
            </a:ln>
          </p:spPr>
        </p:sp>
      </p:grpSp>
      <p:sp>
        <p:nvSpPr>
          <p:cNvPr id="153" name="Google Shape;153;p39"/>
          <p:cNvSpPr txBox="1"/>
          <p:nvPr>
            <p:ph type="title"/>
          </p:nvPr>
        </p:nvSpPr>
        <p:spPr>
          <a:xfrm>
            <a:off x="1148798" y="1063417"/>
            <a:ext cx="8831816" cy="1372986"/>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lt2"/>
              </a:buClr>
              <a:buSzPts val="4000"/>
              <a:buFont typeface="Century Gothic"/>
              <a:buNone/>
              <a:defRPr sz="4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4" name="Google Shape;154;p39"/>
          <p:cNvSpPr txBox="1"/>
          <p:nvPr>
            <p:ph idx="1" type="body"/>
          </p:nvPr>
        </p:nvSpPr>
        <p:spPr>
          <a:xfrm>
            <a:off x="1154954" y="3543300"/>
            <a:ext cx="8825659" cy="2476500"/>
          </a:xfrm>
          <a:prstGeom prst="rect">
            <a:avLst/>
          </a:prstGeom>
          <a:noFill/>
          <a:ln>
            <a:noFill/>
          </a:ln>
        </p:spPr>
        <p:txBody>
          <a:bodyPr anchorCtr="0" anchor="ctr" bIns="45700" lIns="91425" spcFirstLastPara="1" rIns="91425" wrap="square" tIns="45700">
            <a:normAutofit/>
          </a:bodyPr>
          <a:lstStyle>
            <a:lvl1pPr indent="-228600" lvl="0" marL="457200" algn="l">
              <a:lnSpc>
                <a:spcPct val="100000"/>
              </a:lnSpc>
              <a:spcBef>
                <a:spcPts val="1000"/>
              </a:spcBef>
              <a:spcAft>
                <a:spcPts val="0"/>
              </a:spcAft>
              <a:buSzPts val="1440"/>
              <a:buNone/>
              <a:defRPr sz="1800"/>
            </a:lvl1pPr>
            <a:lvl2pPr indent="-228600" lvl="1" marL="914400" algn="l">
              <a:lnSpc>
                <a:spcPct val="100000"/>
              </a:lnSpc>
              <a:spcBef>
                <a:spcPts val="1000"/>
              </a:spcBef>
              <a:spcAft>
                <a:spcPts val="0"/>
              </a:spcAft>
              <a:buSzPts val="960"/>
              <a:buNone/>
              <a:defRPr sz="1200"/>
            </a:lvl2pPr>
            <a:lvl3pPr indent="-228600" lvl="2" marL="1371600" algn="l">
              <a:lnSpc>
                <a:spcPct val="100000"/>
              </a:lnSpc>
              <a:spcBef>
                <a:spcPts val="1000"/>
              </a:spcBef>
              <a:spcAft>
                <a:spcPts val="0"/>
              </a:spcAft>
              <a:buSzPts val="800"/>
              <a:buNone/>
              <a:defRPr sz="1000"/>
            </a:lvl3pPr>
            <a:lvl4pPr indent="-228600" lvl="3" marL="1828800" algn="l">
              <a:lnSpc>
                <a:spcPct val="100000"/>
              </a:lnSpc>
              <a:spcBef>
                <a:spcPts val="1000"/>
              </a:spcBef>
              <a:spcAft>
                <a:spcPts val="0"/>
              </a:spcAft>
              <a:buSzPts val="720"/>
              <a:buNone/>
              <a:defRPr sz="900"/>
            </a:lvl4pPr>
            <a:lvl5pPr indent="-228600" lvl="4" marL="2286000" algn="l">
              <a:lnSpc>
                <a:spcPct val="100000"/>
              </a:lnSpc>
              <a:spcBef>
                <a:spcPts val="1000"/>
              </a:spcBef>
              <a:spcAft>
                <a:spcPts val="0"/>
              </a:spcAft>
              <a:buSzPts val="720"/>
              <a:buNone/>
              <a:defRPr sz="900"/>
            </a:lvl5pPr>
            <a:lvl6pPr indent="-228600" lvl="5" marL="2743200" algn="l">
              <a:lnSpc>
                <a:spcPct val="100000"/>
              </a:lnSpc>
              <a:spcBef>
                <a:spcPts val="1000"/>
              </a:spcBef>
              <a:spcAft>
                <a:spcPts val="0"/>
              </a:spcAft>
              <a:buSzPts val="720"/>
              <a:buNone/>
              <a:defRPr sz="900"/>
            </a:lvl6pPr>
            <a:lvl7pPr indent="-228600" lvl="6" marL="3200400" algn="l">
              <a:lnSpc>
                <a:spcPct val="100000"/>
              </a:lnSpc>
              <a:spcBef>
                <a:spcPts val="1000"/>
              </a:spcBef>
              <a:spcAft>
                <a:spcPts val="0"/>
              </a:spcAft>
              <a:buSzPts val="720"/>
              <a:buNone/>
              <a:defRPr sz="900"/>
            </a:lvl7pPr>
            <a:lvl8pPr indent="-228600" lvl="7" marL="3657600" algn="l">
              <a:lnSpc>
                <a:spcPct val="100000"/>
              </a:lnSpc>
              <a:spcBef>
                <a:spcPts val="1000"/>
              </a:spcBef>
              <a:spcAft>
                <a:spcPts val="0"/>
              </a:spcAft>
              <a:buSzPts val="720"/>
              <a:buNone/>
              <a:defRPr sz="900"/>
            </a:lvl8pPr>
            <a:lvl9pPr indent="-228600" lvl="8" marL="4114800" algn="l">
              <a:lnSpc>
                <a:spcPct val="100000"/>
              </a:lnSpc>
              <a:spcBef>
                <a:spcPts val="1000"/>
              </a:spcBef>
              <a:spcAft>
                <a:spcPts val="0"/>
              </a:spcAft>
              <a:buSzPts val="720"/>
              <a:buNone/>
              <a:defRPr sz="900"/>
            </a:lvl9pPr>
          </a:lstStyle>
          <a:p/>
        </p:txBody>
      </p:sp>
      <p:sp>
        <p:nvSpPr>
          <p:cNvPr id="155" name="Google Shape;155;p39"/>
          <p:cNvSpPr txBox="1"/>
          <p:nvPr>
            <p:ph idx="10" type="dt"/>
          </p:nvPr>
        </p:nvSpPr>
        <p:spPr>
          <a:xfrm>
            <a:off x="10653104" y="6391838"/>
            <a:ext cx="990599" cy="304799"/>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6" name="Google Shape;156;p39"/>
          <p:cNvSpPr txBox="1"/>
          <p:nvPr>
            <p:ph idx="11" type="ftr"/>
          </p:nvPr>
        </p:nvSpPr>
        <p:spPr>
          <a:xfrm>
            <a:off x="561110" y="6391838"/>
            <a:ext cx="3859795" cy="304801"/>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7" name="Google Shape;157;p39"/>
          <p:cNvSpPr/>
          <p:nvPr/>
        </p:nvSpPr>
        <p:spPr>
          <a:xfrm>
            <a:off x="10437812" y="0"/>
            <a:ext cx="685800" cy="1143000"/>
          </a:xfrm>
          <a:prstGeom prst="rect">
            <a:avLst/>
          </a:prstGeom>
          <a:solidFill>
            <a:schemeClr val="accent1"/>
          </a:solidFill>
          <a:ln>
            <a:noFill/>
          </a:ln>
          <a:effectLst>
            <a:outerShdw blurRad="38100" rotWithShape="0" dir="5400000" dist="25400">
              <a:srgbClr val="000000">
                <a:alpha val="44313"/>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8" name="Google Shape;158;p39"/>
          <p:cNvSpPr txBox="1"/>
          <p:nvPr>
            <p:ph idx="12" type="sldNum"/>
          </p:nvPr>
        </p:nvSpPr>
        <p:spPr>
          <a:xfrm>
            <a:off x="10352540" y="295729"/>
            <a:ext cx="838199" cy="767687"/>
          </a:xfrm>
          <a:prstGeom prst="rect">
            <a:avLst/>
          </a:prstGeom>
          <a:noFill/>
          <a:ln>
            <a:noFill/>
          </a:ln>
        </p:spPr>
        <p:txBody>
          <a:bodyPr anchorCtr="0" anchor="b" bIns="45700" lIns="91425" spcFirstLastPara="1" rIns="91425" wrap="square" tIns="45700">
            <a:noAutofit/>
          </a:bodyPr>
          <a:lstStyle>
            <a:lvl1pPr indent="0" lvl="0"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1pPr>
            <a:lvl2pPr indent="0" lvl="1"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2pPr>
            <a:lvl3pPr indent="0" lvl="2"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3pPr>
            <a:lvl4pPr indent="0" lvl="3"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4pPr>
            <a:lvl5pPr indent="0" lvl="4"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5pPr>
            <a:lvl6pPr indent="0" lvl="5"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6pPr>
            <a:lvl7pPr indent="0" lvl="6"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7pPr>
            <a:lvl8pPr indent="0" lvl="7"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8pPr>
            <a:lvl9pPr indent="0" lvl="8"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引用 (キャプション付き)" showMasterSp="0">
  <p:cSld name="引用 (キャプション付き)">
    <p:spTree>
      <p:nvGrpSpPr>
        <p:cNvPr id="159" name="Shape 159"/>
        <p:cNvGrpSpPr/>
        <p:nvPr/>
      </p:nvGrpSpPr>
      <p:grpSpPr>
        <a:xfrm>
          <a:off x="0" y="0"/>
          <a:ext cx="0" cy="0"/>
          <a:chOff x="0" y="0"/>
          <a:chExt cx="0" cy="0"/>
        </a:xfrm>
      </p:grpSpPr>
      <p:grpSp>
        <p:nvGrpSpPr>
          <p:cNvPr id="160" name="Google Shape;160;p40"/>
          <p:cNvGrpSpPr/>
          <p:nvPr/>
        </p:nvGrpSpPr>
        <p:grpSpPr>
          <a:xfrm>
            <a:off x="0" y="0"/>
            <a:ext cx="12192000" cy="6858000"/>
            <a:chOff x="0" y="0"/>
            <a:chExt cx="12192000" cy="6858000"/>
          </a:xfrm>
        </p:grpSpPr>
        <p:sp>
          <p:nvSpPr>
            <p:cNvPr id="161" name="Google Shape;161;p40"/>
            <p:cNvSpPr/>
            <p:nvPr/>
          </p:nvSpPr>
          <p:spPr>
            <a:xfrm>
              <a:off x="0" y="0"/>
              <a:ext cx="12192000" cy="6858000"/>
            </a:xfrm>
            <a:prstGeom prst="rect">
              <a:avLst/>
            </a:prstGeom>
            <a:blipFill rotWithShape="1">
              <a:blip r:embed="rId2">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2" name="Google Shape;162;p40"/>
            <p:cNvSpPr/>
            <p:nvPr/>
          </p:nvSpPr>
          <p:spPr>
            <a:xfrm>
              <a:off x="0" y="2667000"/>
              <a:ext cx="4191000" cy="4191000"/>
            </a:xfrm>
            <a:prstGeom prst="ellipse">
              <a:avLst/>
            </a:prstGeom>
            <a:gradFill>
              <a:gsLst>
                <a:gs pos="0">
                  <a:srgbClr val="9B6BF2">
                    <a:alpha val="10588"/>
                  </a:srgbClr>
                </a:gs>
                <a:gs pos="36000">
                  <a:srgbClr val="9B6BF2">
                    <a:alpha val="9411"/>
                  </a:srgbClr>
                </a:gs>
                <a:gs pos="75000">
                  <a:srgbClr val="9B6BF2">
                    <a:alpha val="0"/>
                  </a:srgbClr>
                </a:gs>
                <a:gs pos="100000">
                  <a:srgbClr val="9B6BF2">
                    <a:alpha val="0"/>
                  </a:srgbClr>
                </a:gs>
              </a:gsLst>
              <a:path path="circle">
                <a:fillToRect b="50%" l="50%" r="50%" t="50%"/>
              </a:path>
              <a:tileRect/>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3" name="Google Shape;163;p40"/>
            <p:cNvSpPr/>
            <p:nvPr/>
          </p:nvSpPr>
          <p:spPr>
            <a:xfrm>
              <a:off x="0" y="2895600"/>
              <a:ext cx="2362200" cy="2362200"/>
            </a:xfrm>
            <a:prstGeom prst="ellipse">
              <a:avLst/>
            </a:prstGeom>
            <a:gradFill>
              <a:gsLst>
                <a:gs pos="0">
                  <a:srgbClr val="9B6BF2">
                    <a:alpha val="7450"/>
                  </a:srgbClr>
                </a:gs>
                <a:gs pos="36000">
                  <a:srgbClr val="9B6BF2">
                    <a:alpha val="7450"/>
                  </a:srgbClr>
                </a:gs>
                <a:gs pos="72000">
                  <a:srgbClr val="9B6BF2">
                    <a:alpha val="0"/>
                  </a:srgbClr>
                </a:gs>
                <a:gs pos="100000">
                  <a:srgbClr val="9B6BF2">
                    <a:alpha val="0"/>
                  </a:srgbClr>
                </a:gs>
              </a:gsLst>
              <a:path path="circle">
                <a:fillToRect b="50%" l="50%" r="50%" t="50%"/>
              </a:path>
              <a:tileRect/>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4" name="Google Shape;164;p40"/>
            <p:cNvSpPr/>
            <p:nvPr/>
          </p:nvSpPr>
          <p:spPr>
            <a:xfrm>
              <a:off x="8609012" y="5867400"/>
              <a:ext cx="990600" cy="990600"/>
            </a:xfrm>
            <a:prstGeom prst="ellipse">
              <a:avLst/>
            </a:prstGeom>
            <a:gradFill>
              <a:gsLst>
                <a:gs pos="0">
                  <a:srgbClr val="9B6BF2">
                    <a:alpha val="13333"/>
                  </a:srgbClr>
                </a:gs>
                <a:gs pos="36000">
                  <a:srgbClr val="9B6BF2">
                    <a:alpha val="6274"/>
                  </a:srgbClr>
                </a:gs>
                <a:gs pos="66000">
                  <a:srgbClr val="9B6BF2">
                    <a:alpha val="0"/>
                  </a:srgbClr>
                </a:gs>
                <a:gs pos="100000">
                  <a:srgbClr val="9B6BF2">
                    <a:alpha val="0"/>
                  </a:srgbClr>
                </a:gs>
              </a:gsLst>
              <a:path path="circle">
                <a:fillToRect b="50%" l="50%" r="50%" t="50%"/>
              </a:path>
              <a:tileRect/>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5" name="Google Shape;165;p40"/>
            <p:cNvSpPr/>
            <p:nvPr/>
          </p:nvSpPr>
          <p:spPr>
            <a:xfrm>
              <a:off x="8609012" y="1676400"/>
              <a:ext cx="2819400" cy="2819400"/>
            </a:xfrm>
            <a:prstGeom prst="ellipse">
              <a:avLst/>
            </a:prstGeom>
            <a:gradFill>
              <a:gsLst>
                <a:gs pos="0">
                  <a:srgbClr val="9B6BF2">
                    <a:alpha val="6274"/>
                  </a:srgbClr>
                </a:gs>
                <a:gs pos="36000">
                  <a:srgbClr val="9B6BF2">
                    <a:alpha val="5490"/>
                  </a:srgbClr>
                </a:gs>
                <a:gs pos="69000">
                  <a:srgbClr val="9B6BF2">
                    <a:alpha val="0"/>
                  </a:srgbClr>
                </a:gs>
                <a:gs pos="100000">
                  <a:srgbClr val="9B6BF2">
                    <a:alpha val="0"/>
                  </a:srgbClr>
                </a:gs>
              </a:gsLst>
              <a:path path="circle">
                <a:fillToRect b="50%" l="50%" r="50%" t="50%"/>
              </a:path>
              <a:tileRect/>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6" name="Google Shape;166;p40"/>
            <p:cNvSpPr/>
            <p:nvPr/>
          </p:nvSpPr>
          <p:spPr>
            <a:xfrm>
              <a:off x="7999412" y="8464"/>
              <a:ext cx="1600200" cy="1600200"/>
            </a:xfrm>
            <a:prstGeom prst="ellipse">
              <a:avLst/>
            </a:prstGeom>
            <a:gradFill>
              <a:gsLst>
                <a:gs pos="0">
                  <a:srgbClr val="9B6BF2">
                    <a:alpha val="13333"/>
                  </a:srgbClr>
                </a:gs>
                <a:gs pos="36000">
                  <a:srgbClr val="9B6BF2">
                    <a:alpha val="6274"/>
                  </a:srgbClr>
                </a:gs>
                <a:gs pos="73000">
                  <a:srgbClr val="9B6BF2">
                    <a:alpha val="0"/>
                  </a:srgbClr>
                </a:gs>
                <a:gs pos="100000">
                  <a:srgbClr val="9B6BF2">
                    <a:alpha val="0"/>
                  </a:srgbClr>
                </a:gs>
              </a:gsLst>
              <a:path path="circle">
                <a:fillToRect b="50%" l="50%" r="50%" t="50%"/>
              </a:path>
              <a:tileRect/>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7" name="Google Shape;167;p40"/>
            <p:cNvSpPr/>
            <p:nvPr/>
          </p:nvSpPr>
          <p:spPr>
            <a:xfrm rot="-589932">
              <a:off x="8490951" y="4185117"/>
              <a:ext cx="3299407" cy="440924"/>
            </a:xfrm>
            <a:custGeom>
              <a:rect b="b" l="l" r="r" t="t"/>
              <a:pathLst>
                <a:path extrusionOk="0" h="5291" w="10000">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lt1">
                <a:alpha val="2000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8" name="Google Shape;168;p40"/>
            <p:cNvSpPr/>
            <p:nvPr/>
          </p:nvSpPr>
          <p:spPr>
            <a:xfrm>
              <a:off x="455612" y="4241801"/>
              <a:ext cx="11277600" cy="2337161"/>
            </a:xfrm>
            <a:custGeom>
              <a:rect b="b" l="l" r="r" t="t"/>
              <a:pathLst>
                <a:path extrusionOk="0" h="8000" w="10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lt1"/>
            </a:solidFill>
            <a:ln>
              <a:noFill/>
            </a:ln>
          </p:spPr>
        </p:sp>
        <p:sp>
          <p:nvSpPr>
            <p:cNvPr id="169" name="Google Shape;169;p40"/>
            <p:cNvSpPr/>
            <p:nvPr/>
          </p:nvSpPr>
          <p:spPr>
            <a:xfrm>
              <a:off x="0" y="1587"/>
              <a:ext cx="12192000" cy="6856413"/>
            </a:xfrm>
            <a:custGeom>
              <a:rect b="b" l="l" r="r" t="t"/>
              <a:pathLst>
                <a:path extrusionOk="0" h="8638" w="15356">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lt1"/>
            </a:solidFill>
            <a:ln>
              <a:noFill/>
            </a:ln>
          </p:spPr>
        </p:sp>
      </p:grpSp>
      <p:sp>
        <p:nvSpPr>
          <p:cNvPr id="170" name="Google Shape;170;p40"/>
          <p:cNvSpPr txBox="1"/>
          <p:nvPr/>
        </p:nvSpPr>
        <p:spPr>
          <a:xfrm>
            <a:off x="881566" y="607336"/>
            <a:ext cx="801912" cy="156966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9600"/>
              <a:buFont typeface="Arial"/>
              <a:buNone/>
            </a:pPr>
            <a:r>
              <a:rPr b="0" i="0" lang="en-US" sz="9600" u="none" cap="none" strike="noStrike">
                <a:solidFill>
                  <a:srgbClr val="EE52A4"/>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sp>
        <p:nvSpPr>
          <p:cNvPr id="171" name="Google Shape;171;p40"/>
          <p:cNvSpPr txBox="1"/>
          <p:nvPr/>
        </p:nvSpPr>
        <p:spPr>
          <a:xfrm>
            <a:off x="9884458" y="2613787"/>
            <a:ext cx="652763" cy="156966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9600"/>
              <a:buFont typeface="Arial"/>
              <a:buNone/>
            </a:pPr>
            <a:r>
              <a:rPr b="0" i="0" lang="en-US" sz="9600" u="none" cap="none" strike="noStrike">
                <a:solidFill>
                  <a:srgbClr val="EE52A4"/>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sp>
        <p:nvSpPr>
          <p:cNvPr id="172" name="Google Shape;172;p40"/>
          <p:cNvSpPr txBox="1"/>
          <p:nvPr>
            <p:ph type="title"/>
          </p:nvPr>
        </p:nvSpPr>
        <p:spPr>
          <a:xfrm>
            <a:off x="1581878" y="982134"/>
            <a:ext cx="8453906" cy="2696632"/>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lt2"/>
              </a:buClr>
              <a:buSzPts val="4000"/>
              <a:buFont typeface="Century Gothic"/>
              <a:buNone/>
              <a:defRPr sz="4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3" name="Google Shape;173;p40"/>
          <p:cNvSpPr txBox="1"/>
          <p:nvPr>
            <p:ph idx="1" type="body"/>
          </p:nvPr>
        </p:nvSpPr>
        <p:spPr>
          <a:xfrm>
            <a:off x="1945945" y="3678766"/>
            <a:ext cx="7731219" cy="342174"/>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0"/>
              </a:spcBef>
              <a:spcAft>
                <a:spcPts val="0"/>
              </a:spcAft>
              <a:buSzPts val="1120"/>
              <a:buNone/>
              <a:defRPr b="0" i="0" sz="1400" cap="small">
                <a:solidFill>
                  <a:srgbClr val="EE52A4"/>
                </a:solidFill>
                <a:latin typeface="Century Gothic"/>
                <a:ea typeface="Century Gothic"/>
                <a:cs typeface="Century Gothic"/>
                <a:sym typeface="Century Gothic"/>
              </a:defRPr>
            </a:lvl1pPr>
            <a:lvl2pPr indent="-228600" lvl="1" marL="914400" algn="l">
              <a:lnSpc>
                <a:spcPct val="100000"/>
              </a:lnSpc>
              <a:spcBef>
                <a:spcPts val="1000"/>
              </a:spcBef>
              <a:spcAft>
                <a:spcPts val="0"/>
              </a:spcAft>
              <a:buSzPts val="960"/>
              <a:buNone/>
              <a:defRPr sz="1200"/>
            </a:lvl2pPr>
            <a:lvl3pPr indent="-228600" lvl="2" marL="1371600" algn="l">
              <a:lnSpc>
                <a:spcPct val="100000"/>
              </a:lnSpc>
              <a:spcBef>
                <a:spcPts val="1000"/>
              </a:spcBef>
              <a:spcAft>
                <a:spcPts val="0"/>
              </a:spcAft>
              <a:buSzPts val="800"/>
              <a:buNone/>
              <a:defRPr sz="1000"/>
            </a:lvl3pPr>
            <a:lvl4pPr indent="-228600" lvl="3" marL="1828800" algn="l">
              <a:lnSpc>
                <a:spcPct val="100000"/>
              </a:lnSpc>
              <a:spcBef>
                <a:spcPts val="1000"/>
              </a:spcBef>
              <a:spcAft>
                <a:spcPts val="0"/>
              </a:spcAft>
              <a:buSzPts val="720"/>
              <a:buNone/>
              <a:defRPr sz="900"/>
            </a:lvl4pPr>
            <a:lvl5pPr indent="-228600" lvl="4" marL="2286000" algn="l">
              <a:lnSpc>
                <a:spcPct val="100000"/>
              </a:lnSpc>
              <a:spcBef>
                <a:spcPts val="1000"/>
              </a:spcBef>
              <a:spcAft>
                <a:spcPts val="0"/>
              </a:spcAft>
              <a:buSzPts val="720"/>
              <a:buNone/>
              <a:defRPr sz="900"/>
            </a:lvl5pPr>
            <a:lvl6pPr indent="-228600" lvl="5" marL="2743200" algn="l">
              <a:lnSpc>
                <a:spcPct val="100000"/>
              </a:lnSpc>
              <a:spcBef>
                <a:spcPts val="1000"/>
              </a:spcBef>
              <a:spcAft>
                <a:spcPts val="0"/>
              </a:spcAft>
              <a:buSzPts val="720"/>
              <a:buNone/>
              <a:defRPr sz="900"/>
            </a:lvl6pPr>
            <a:lvl7pPr indent="-228600" lvl="6" marL="3200400" algn="l">
              <a:lnSpc>
                <a:spcPct val="100000"/>
              </a:lnSpc>
              <a:spcBef>
                <a:spcPts val="1000"/>
              </a:spcBef>
              <a:spcAft>
                <a:spcPts val="0"/>
              </a:spcAft>
              <a:buSzPts val="720"/>
              <a:buNone/>
              <a:defRPr sz="900"/>
            </a:lvl7pPr>
            <a:lvl8pPr indent="-228600" lvl="7" marL="3657600" algn="l">
              <a:lnSpc>
                <a:spcPct val="100000"/>
              </a:lnSpc>
              <a:spcBef>
                <a:spcPts val="1000"/>
              </a:spcBef>
              <a:spcAft>
                <a:spcPts val="0"/>
              </a:spcAft>
              <a:buSzPts val="720"/>
              <a:buNone/>
              <a:defRPr sz="900"/>
            </a:lvl8pPr>
            <a:lvl9pPr indent="-228600" lvl="8" marL="4114800" algn="l">
              <a:lnSpc>
                <a:spcPct val="100000"/>
              </a:lnSpc>
              <a:spcBef>
                <a:spcPts val="1000"/>
              </a:spcBef>
              <a:spcAft>
                <a:spcPts val="0"/>
              </a:spcAft>
              <a:buSzPts val="720"/>
              <a:buNone/>
              <a:defRPr sz="900"/>
            </a:lvl9pPr>
          </a:lstStyle>
          <a:p/>
        </p:txBody>
      </p:sp>
      <p:sp>
        <p:nvSpPr>
          <p:cNvPr id="174" name="Google Shape;174;p40"/>
          <p:cNvSpPr txBox="1"/>
          <p:nvPr>
            <p:ph idx="2" type="body"/>
          </p:nvPr>
        </p:nvSpPr>
        <p:spPr>
          <a:xfrm>
            <a:off x="1154954" y="5029199"/>
            <a:ext cx="9244897" cy="997857"/>
          </a:xfrm>
          <a:prstGeom prst="rect">
            <a:avLst/>
          </a:prstGeom>
          <a:noFill/>
          <a:ln>
            <a:noFill/>
          </a:ln>
        </p:spPr>
        <p:txBody>
          <a:bodyPr anchorCtr="0" anchor="ctr" bIns="45700" lIns="91425" spcFirstLastPara="1" rIns="91425" wrap="square" tIns="45700">
            <a:normAutofit/>
          </a:bodyPr>
          <a:lstStyle>
            <a:lvl1pPr indent="-228600" lvl="0" marL="457200" algn="l">
              <a:lnSpc>
                <a:spcPct val="100000"/>
              </a:lnSpc>
              <a:spcBef>
                <a:spcPts val="1000"/>
              </a:spcBef>
              <a:spcAft>
                <a:spcPts val="0"/>
              </a:spcAft>
              <a:buSzPts val="1120"/>
              <a:buNone/>
              <a:defRPr sz="1400"/>
            </a:lvl1pPr>
            <a:lvl2pPr indent="-228600" lvl="1" marL="914400" algn="l">
              <a:lnSpc>
                <a:spcPct val="100000"/>
              </a:lnSpc>
              <a:spcBef>
                <a:spcPts val="1000"/>
              </a:spcBef>
              <a:spcAft>
                <a:spcPts val="0"/>
              </a:spcAft>
              <a:buSzPts val="960"/>
              <a:buNone/>
              <a:defRPr sz="1200"/>
            </a:lvl2pPr>
            <a:lvl3pPr indent="-228600" lvl="2" marL="1371600" algn="l">
              <a:lnSpc>
                <a:spcPct val="100000"/>
              </a:lnSpc>
              <a:spcBef>
                <a:spcPts val="1000"/>
              </a:spcBef>
              <a:spcAft>
                <a:spcPts val="0"/>
              </a:spcAft>
              <a:buSzPts val="800"/>
              <a:buNone/>
              <a:defRPr sz="1000"/>
            </a:lvl3pPr>
            <a:lvl4pPr indent="-228600" lvl="3" marL="1828800" algn="l">
              <a:lnSpc>
                <a:spcPct val="100000"/>
              </a:lnSpc>
              <a:spcBef>
                <a:spcPts val="1000"/>
              </a:spcBef>
              <a:spcAft>
                <a:spcPts val="0"/>
              </a:spcAft>
              <a:buSzPts val="720"/>
              <a:buNone/>
              <a:defRPr sz="900"/>
            </a:lvl4pPr>
            <a:lvl5pPr indent="-228600" lvl="4" marL="2286000" algn="l">
              <a:lnSpc>
                <a:spcPct val="100000"/>
              </a:lnSpc>
              <a:spcBef>
                <a:spcPts val="1000"/>
              </a:spcBef>
              <a:spcAft>
                <a:spcPts val="0"/>
              </a:spcAft>
              <a:buSzPts val="720"/>
              <a:buNone/>
              <a:defRPr sz="900"/>
            </a:lvl5pPr>
            <a:lvl6pPr indent="-228600" lvl="5" marL="2743200" algn="l">
              <a:lnSpc>
                <a:spcPct val="100000"/>
              </a:lnSpc>
              <a:spcBef>
                <a:spcPts val="1000"/>
              </a:spcBef>
              <a:spcAft>
                <a:spcPts val="0"/>
              </a:spcAft>
              <a:buSzPts val="720"/>
              <a:buNone/>
              <a:defRPr sz="900"/>
            </a:lvl6pPr>
            <a:lvl7pPr indent="-228600" lvl="6" marL="3200400" algn="l">
              <a:lnSpc>
                <a:spcPct val="100000"/>
              </a:lnSpc>
              <a:spcBef>
                <a:spcPts val="1000"/>
              </a:spcBef>
              <a:spcAft>
                <a:spcPts val="0"/>
              </a:spcAft>
              <a:buSzPts val="720"/>
              <a:buNone/>
              <a:defRPr sz="900"/>
            </a:lvl7pPr>
            <a:lvl8pPr indent="-228600" lvl="7" marL="3657600" algn="l">
              <a:lnSpc>
                <a:spcPct val="100000"/>
              </a:lnSpc>
              <a:spcBef>
                <a:spcPts val="1000"/>
              </a:spcBef>
              <a:spcAft>
                <a:spcPts val="0"/>
              </a:spcAft>
              <a:buSzPts val="720"/>
              <a:buNone/>
              <a:defRPr sz="900"/>
            </a:lvl8pPr>
            <a:lvl9pPr indent="-228600" lvl="8" marL="4114800" algn="l">
              <a:lnSpc>
                <a:spcPct val="100000"/>
              </a:lnSpc>
              <a:spcBef>
                <a:spcPts val="1000"/>
              </a:spcBef>
              <a:spcAft>
                <a:spcPts val="0"/>
              </a:spcAft>
              <a:buSzPts val="720"/>
              <a:buNone/>
              <a:defRPr sz="900"/>
            </a:lvl9pPr>
          </a:lstStyle>
          <a:p/>
        </p:txBody>
      </p:sp>
      <p:sp>
        <p:nvSpPr>
          <p:cNvPr id="175" name="Google Shape;175;p40"/>
          <p:cNvSpPr txBox="1"/>
          <p:nvPr>
            <p:ph idx="10" type="dt"/>
          </p:nvPr>
        </p:nvSpPr>
        <p:spPr>
          <a:xfrm>
            <a:off x="10653104" y="6391838"/>
            <a:ext cx="990599" cy="304799"/>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6" name="Google Shape;176;p40"/>
          <p:cNvSpPr txBox="1"/>
          <p:nvPr>
            <p:ph idx="11" type="ftr"/>
          </p:nvPr>
        </p:nvSpPr>
        <p:spPr>
          <a:xfrm>
            <a:off x="561110" y="6391838"/>
            <a:ext cx="3859795" cy="304801"/>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7" name="Google Shape;177;p40"/>
          <p:cNvSpPr/>
          <p:nvPr/>
        </p:nvSpPr>
        <p:spPr>
          <a:xfrm>
            <a:off x="10437812" y="0"/>
            <a:ext cx="685800" cy="1143000"/>
          </a:xfrm>
          <a:prstGeom prst="rect">
            <a:avLst/>
          </a:prstGeom>
          <a:solidFill>
            <a:schemeClr val="accent1"/>
          </a:solidFill>
          <a:ln>
            <a:noFill/>
          </a:ln>
          <a:effectLst>
            <a:outerShdw blurRad="38100" rotWithShape="0" dir="5400000" dist="25400">
              <a:srgbClr val="000000">
                <a:alpha val="44313"/>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8" name="Google Shape;178;p40"/>
          <p:cNvSpPr txBox="1"/>
          <p:nvPr>
            <p:ph idx="12" type="sldNum"/>
          </p:nvPr>
        </p:nvSpPr>
        <p:spPr>
          <a:xfrm>
            <a:off x="10352540" y="295729"/>
            <a:ext cx="838199" cy="767687"/>
          </a:xfrm>
          <a:prstGeom prst="rect">
            <a:avLst/>
          </a:prstGeom>
          <a:noFill/>
          <a:ln>
            <a:noFill/>
          </a:ln>
        </p:spPr>
        <p:txBody>
          <a:bodyPr anchorCtr="0" anchor="b" bIns="45700" lIns="91425" spcFirstLastPara="1" rIns="91425" wrap="square" tIns="45700">
            <a:noAutofit/>
          </a:bodyPr>
          <a:lstStyle>
            <a:lvl1pPr indent="0" lvl="0"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1pPr>
            <a:lvl2pPr indent="0" lvl="1"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2pPr>
            <a:lvl3pPr indent="0" lvl="2"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3pPr>
            <a:lvl4pPr indent="0" lvl="3"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4pPr>
            <a:lvl5pPr indent="0" lvl="4"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5pPr>
            <a:lvl6pPr indent="0" lvl="5"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6pPr>
            <a:lvl7pPr indent="0" lvl="6"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7pPr>
            <a:lvl8pPr indent="0" lvl="7"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8pPr>
            <a:lvl9pPr indent="0" lvl="8"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名札" showMasterSp="0">
  <p:cSld name="名札">
    <p:spTree>
      <p:nvGrpSpPr>
        <p:cNvPr id="179" name="Shape 179"/>
        <p:cNvGrpSpPr/>
        <p:nvPr/>
      </p:nvGrpSpPr>
      <p:grpSpPr>
        <a:xfrm>
          <a:off x="0" y="0"/>
          <a:ext cx="0" cy="0"/>
          <a:chOff x="0" y="0"/>
          <a:chExt cx="0" cy="0"/>
        </a:xfrm>
      </p:grpSpPr>
      <p:grpSp>
        <p:nvGrpSpPr>
          <p:cNvPr id="180" name="Google Shape;180;p41"/>
          <p:cNvGrpSpPr/>
          <p:nvPr/>
        </p:nvGrpSpPr>
        <p:grpSpPr>
          <a:xfrm>
            <a:off x="0" y="0"/>
            <a:ext cx="12192000" cy="6858000"/>
            <a:chOff x="0" y="0"/>
            <a:chExt cx="12192000" cy="6858000"/>
          </a:xfrm>
        </p:grpSpPr>
        <p:sp>
          <p:nvSpPr>
            <p:cNvPr id="181" name="Google Shape;181;p41"/>
            <p:cNvSpPr/>
            <p:nvPr/>
          </p:nvSpPr>
          <p:spPr>
            <a:xfrm>
              <a:off x="0" y="0"/>
              <a:ext cx="12192000" cy="6858000"/>
            </a:xfrm>
            <a:prstGeom prst="rect">
              <a:avLst/>
            </a:prstGeom>
            <a:blipFill rotWithShape="1">
              <a:blip r:embed="rId2">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2" name="Google Shape;182;p41"/>
            <p:cNvSpPr/>
            <p:nvPr/>
          </p:nvSpPr>
          <p:spPr>
            <a:xfrm>
              <a:off x="0" y="2667000"/>
              <a:ext cx="4191000" cy="4191000"/>
            </a:xfrm>
            <a:prstGeom prst="ellipse">
              <a:avLst/>
            </a:prstGeom>
            <a:gradFill>
              <a:gsLst>
                <a:gs pos="0">
                  <a:srgbClr val="9B6BF2">
                    <a:alpha val="10588"/>
                  </a:srgbClr>
                </a:gs>
                <a:gs pos="36000">
                  <a:srgbClr val="9B6BF2">
                    <a:alpha val="9411"/>
                  </a:srgbClr>
                </a:gs>
                <a:gs pos="75000">
                  <a:srgbClr val="9B6BF2">
                    <a:alpha val="0"/>
                  </a:srgbClr>
                </a:gs>
                <a:gs pos="100000">
                  <a:srgbClr val="9B6BF2">
                    <a:alpha val="0"/>
                  </a:srgbClr>
                </a:gs>
              </a:gsLst>
              <a:path path="circle">
                <a:fillToRect b="50%" l="50%" r="50%" t="50%"/>
              </a:path>
              <a:tileRect/>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3" name="Google Shape;183;p41"/>
            <p:cNvSpPr/>
            <p:nvPr/>
          </p:nvSpPr>
          <p:spPr>
            <a:xfrm>
              <a:off x="0" y="2895600"/>
              <a:ext cx="2362200" cy="2362200"/>
            </a:xfrm>
            <a:prstGeom prst="ellipse">
              <a:avLst/>
            </a:prstGeom>
            <a:gradFill>
              <a:gsLst>
                <a:gs pos="0">
                  <a:srgbClr val="9B6BF2">
                    <a:alpha val="7450"/>
                  </a:srgbClr>
                </a:gs>
                <a:gs pos="36000">
                  <a:srgbClr val="9B6BF2">
                    <a:alpha val="7450"/>
                  </a:srgbClr>
                </a:gs>
                <a:gs pos="72000">
                  <a:srgbClr val="9B6BF2">
                    <a:alpha val="0"/>
                  </a:srgbClr>
                </a:gs>
                <a:gs pos="100000">
                  <a:srgbClr val="9B6BF2">
                    <a:alpha val="0"/>
                  </a:srgbClr>
                </a:gs>
              </a:gsLst>
              <a:path path="circle">
                <a:fillToRect b="50%" l="50%" r="50%" t="50%"/>
              </a:path>
              <a:tileRect/>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4" name="Google Shape;184;p41"/>
            <p:cNvSpPr/>
            <p:nvPr/>
          </p:nvSpPr>
          <p:spPr>
            <a:xfrm>
              <a:off x="8609012" y="5867400"/>
              <a:ext cx="990600" cy="990600"/>
            </a:xfrm>
            <a:prstGeom prst="ellipse">
              <a:avLst/>
            </a:prstGeom>
            <a:gradFill>
              <a:gsLst>
                <a:gs pos="0">
                  <a:srgbClr val="9B6BF2">
                    <a:alpha val="13333"/>
                  </a:srgbClr>
                </a:gs>
                <a:gs pos="36000">
                  <a:srgbClr val="9B6BF2">
                    <a:alpha val="6274"/>
                  </a:srgbClr>
                </a:gs>
                <a:gs pos="66000">
                  <a:srgbClr val="9B6BF2">
                    <a:alpha val="0"/>
                  </a:srgbClr>
                </a:gs>
                <a:gs pos="100000">
                  <a:srgbClr val="9B6BF2">
                    <a:alpha val="0"/>
                  </a:srgbClr>
                </a:gs>
              </a:gsLst>
              <a:path path="circle">
                <a:fillToRect b="50%" l="50%" r="50%" t="50%"/>
              </a:path>
              <a:tileRect/>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5" name="Google Shape;185;p41"/>
            <p:cNvSpPr/>
            <p:nvPr/>
          </p:nvSpPr>
          <p:spPr>
            <a:xfrm>
              <a:off x="8609012" y="1676400"/>
              <a:ext cx="2819400" cy="2819400"/>
            </a:xfrm>
            <a:prstGeom prst="ellipse">
              <a:avLst/>
            </a:prstGeom>
            <a:gradFill>
              <a:gsLst>
                <a:gs pos="0">
                  <a:srgbClr val="9B6BF2">
                    <a:alpha val="6274"/>
                  </a:srgbClr>
                </a:gs>
                <a:gs pos="36000">
                  <a:srgbClr val="9B6BF2">
                    <a:alpha val="5490"/>
                  </a:srgbClr>
                </a:gs>
                <a:gs pos="69000">
                  <a:srgbClr val="9B6BF2">
                    <a:alpha val="0"/>
                  </a:srgbClr>
                </a:gs>
                <a:gs pos="100000">
                  <a:srgbClr val="9B6BF2">
                    <a:alpha val="0"/>
                  </a:srgbClr>
                </a:gs>
              </a:gsLst>
              <a:path path="circle">
                <a:fillToRect b="50%" l="50%" r="50%" t="50%"/>
              </a:path>
              <a:tileRect/>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6" name="Google Shape;186;p41"/>
            <p:cNvSpPr/>
            <p:nvPr/>
          </p:nvSpPr>
          <p:spPr>
            <a:xfrm>
              <a:off x="7999412" y="8464"/>
              <a:ext cx="1600200" cy="1600200"/>
            </a:xfrm>
            <a:prstGeom prst="ellipse">
              <a:avLst/>
            </a:prstGeom>
            <a:gradFill>
              <a:gsLst>
                <a:gs pos="0">
                  <a:srgbClr val="9B6BF2">
                    <a:alpha val="13333"/>
                  </a:srgbClr>
                </a:gs>
                <a:gs pos="36000">
                  <a:srgbClr val="9B6BF2">
                    <a:alpha val="6274"/>
                  </a:srgbClr>
                </a:gs>
                <a:gs pos="73000">
                  <a:srgbClr val="9B6BF2">
                    <a:alpha val="0"/>
                  </a:srgbClr>
                </a:gs>
                <a:gs pos="100000">
                  <a:srgbClr val="9B6BF2">
                    <a:alpha val="0"/>
                  </a:srgbClr>
                </a:gs>
              </a:gsLst>
              <a:path path="circle">
                <a:fillToRect b="50%" l="50%" r="50%" t="50%"/>
              </a:path>
              <a:tileRect/>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7" name="Google Shape;187;p41"/>
            <p:cNvSpPr/>
            <p:nvPr/>
          </p:nvSpPr>
          <p:spPr>
            <a:xfrm rot="-589932">
              <a:off x="8490951" y="4193583"/>
              <a:ext cx="3299407" cy="440924"/>
            </a:xfrm>
            <a:custGeom>
              <a:rect b="b" l="l" r="r" t="t"/>
              <a:pathLst>
                <a:path extrusionOk="0" h="5291" w="10000">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lt1">
                <a:alpha val="2000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8" name="Google Shape;188;p41"/>
            <p:cNvSpPr/>
            <p:nvPr/>
          </p:nvSpPr>
          <p:spPr>
            <a:xfrm>
              <a:off x="455612" y="4241801"/>
              <a:ext cx="11277600" cy="2337161"/>
            </a:xfrm>
            <a:custGeom>
              <a:rect b="b" l="l" r="r" t="t"/>
              <a:pathLst>
                <a:path extrusionOk="0" h="8000" w="10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lt1"/>
            </a:solidFill>
            <a:ln>
              <a:noFill/>
            </a:ln>
          </p:spPr>
        </p:sp>
        <p:sp>
          <p:nvSpPr>
            <p:cNvPr id="189" name="Google Shape;189;p41"/>
            <p:cNvSpPr/>
            <p:nvPr/>
          </p:nvSpPr>
          <p:spPr>
            <a:xfrm>
              <a:off x="0" y="1587"/>
              <a:ext cx="12192000" cy="6856413"/>
            </a:xfrm>
            <a:custGeom>
              <a:rect b="b" l="l" r="r" t="t"/>
              <a:pathLst>
                <a:path extrusionOk="0" h="8638" w="15356">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lt1"/>
            </a:solidFill>
            <a:ln>
              <a:noFill/>
            </a:ln>
          </p:spPr>
        </p:sp>
      </p:grpSp>
      <p:sp>
        <p:nvSpPr>
          <p:cNvPr id="190" name="Google Shape;190;p41"/>
          <p:cNvSpPr txBox="1"/>
          <p:nvPr>
            <p:ph type="title"/>
          </p:nvPr>
        </p:nvSpPr>
        <p:spPr>
          <a:xfrm>
            <a:off x="1154954" y="2370667"/>
            <a:ext cx="8825660" cy="1822514"/>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Clr>
                <a:schemeClr val="lt2"/>
              </a:buClr>
              <a:buSzPts val="4000"/>
              <a:buFont typeface="Century Gothic"/>
              <a:buNone/>
              <a:defRPr b="0" sz="40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1" name="Google Shape;191;p41"/>
          <p:cNvSpPr txBox="1"/>
          <p:nvPr>
            <p:ph idx="1" type="body"/>
          </p:nvPr>
        </p:nvSpPr>
        <p:spPr>
          <a:xfrm>
            <a:off x="1154954" y="5024967"/>
            <a:ext cx="8825659" cy="860400"/>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0"/>
              </a:spcBef>
              <a:spcAft>
                <a:spcPts val="0"/>
              </a:spcAft>
              <a:buSzPts val="1600"/>
              <a:buNone/>
              <a:defRPr sz="2000" cap="none">
                <a:solidFill>
                  <a:srgbClr val="EE52A4"/>
                </a:solidFill>
              </a:defRPr>
            </a:lvl1pPr>
            <a:lvl2pPr indent="-228600" lvl="1" marL="914400" algn="l">
              <a:lnSpc>
                <a:spcPct val="100000"/>
              </a:lnSpc>
              <a:spcBef>
                <a:spcPts val="1000"/>
              </a:spcBef>
              <a:spcAft>
                <a:spcPts val="0"/>
              </a:spcAft>
              <a:buSzPts val="1440"/>
              <a:buNone/>
              <a:defRPr sz="1800">
                <a:solidFill>
                  <a:srgbClr val="888888"/>
                </a:solidFill>
              </a:defRPr>
            </a:lvl2pPr>
            <a:lvl3pPr indent="-228600" lvl="2" marL="1371600" algn="l">
              <a:lnSpc>
                <a:spcPct val="100000"/>
              </a:lnSpc>
              <a:spcBef>
                <a:spcPts val="1000"/>
              </a:spcBef>
              <a:spcAft>
                <a:spcPts val="0"/>
              </a:spcAft>
              <a:buSzPts val="1280"/>
              <a:buNone/>
              <a:defRPr sz="1600">
                <a:solidFill>
                  <a:srgbClr val="888888"/>
                </a:solidFill>
              </a:defRPr>
            </a:lvl3pPr>
            <a:lvl4pPr indent="-228600" lvl="3" marL="1828800" algn="l">
              <a:lnSpc>
                <a:spcPct val="100000"/>
              </a:lnSpc>
              <a:spcBef>
                <a:spcPts val="1000"/>
              </a:spcBef>
              <a:spcAft>
                <a:spcPts val="0"/>
              </a:spcAft>
              <a:buSzPts val="1120"/>
              <a:buNone/>
              <a:defRPr sz="1400">
                <a:solidFill>
                  <a:srgbClr val="888888"/>
                </a:solidFill>
              </a:defRPr>
            </a:lvl4pPr>
            <a:lvl5pPr indent="-228600" lvl="4" marL="2286000" algn="l">
              <a:lnSpc>
                <a:spcPct val="100000"/>
              </a:lnSpc>
              <a:spcBef>
                <a:spcPts val="1000"/>
              </a:spcBef>
              <a:spcAft>
                <a:spcPts val="0"/>
              </a:spcAft>
              <a:buSzPts val="1120"/>
              <a:buNone/>
              <a:defRPr sz="1400">
                <a:solidFill>
                  <a:srgbClr val="888888"/>
                </a:solidFill>
              </a:defRPr>
            </a:lvl5pPr>
            <a:lvl6pPr indent="-228600" lvl="5" marL="2743200" algn="l">
              <a:lnSpc>
                <a:spcPct val="100000"/>
              </a:lnSpc>
              <a:spcBef>
                <a:spcPts val="1000"/>
              </a:spcBef>
              <a:spcAft>
                <a:spcPts val="0"/>
              </a:spcAft>
              <a:buSzPts val="1120"/>
              <a:buNone/>
              <a:defRPr sz="1400">
                <a:solidFill>
                  <a:srgbClr val="888888"/>
                </a:solidFill>
              </a:defRPr>
            </a:lvl6pPr>
            <a:lvl7pPr indent="-228600" lvl="6" marL="3200400" algn="l">
              <a:lnSpc>
                <a:spcPct val="100000"/>
              </a:lnSpc>
              <a:spcBef>
                <a:spcPts val="1000"/>
              </a:spcBef>
              <a:spcAft>
                <a:spcPts val="0"/>
              </a:spcAft>
              <a:buSzPts val="1120"/>
              <a:buNone/>
              <a:defRPr sz="1400">
                <a:solidFill>
                  <a:srgbClr val="888888"/>
                </a:solidFill>
              </a:defRPr>
            </a:lvl7pPr>
            <a:lvl8pPr indent="-228600" lvl="7" marL="3657600" algn="l">
              <a:lnSpc>
                <a:spcPct val="100000"/>
              </a:lnSpc>
              <a:spcBef>
                <a:spcPts val="1000"/>
              </a:spcBef>
              <a:spcAft>
                <a:spcPts val="0"/>
              </a:spcAft>
              <a:buSzPts val="1120"/>
              <a:buNone/>
              <a:defRPr sz="1400">
                <a:solidFill>
                  <a:srgbClr val="888888"/>
                </a:solidFill>
              </a:defRPr>
            </a:lvl8pPr>
            <a:lvl9pPr indent="-228600" lvl="8" marL="4114800" algn="l">
              <a:lnSpc>
                <a:spcPct val="100000"/>
              </a:lnSpc>
              <a:spcBef>
                <a:spcPts val="1000"/>
              </a:spcBef>
              <a:spcAft>
                <a:spcPts val="0"/>
              </a:spcAft>
              <a:buSzPts val="1120"/>
              <a:buNone/>
              <a:defRPr sz="1400">
                <a:solidFill>
                  <a:srgbClr val="888888"/>
                </a:solidFill>
              </a:defRPr>
            </a:lvl9pPr>
          </a:lstStyle>
          <a:p/>
        </p:txBody>
      </p:sp>
      <p:sp>
        <p:nvSpPr>
          <p:cNvPr id="192" name="Google Shape;192;p41"/>
          <p:cNvSpPr txBox="1"/>
          <p:nvPr>
            <p:ph idx="10" type="dt"/>
          </p:nvPr>
        </p:nvSpPr>
        <p:spPr>
          <a:xfrm>
            <a:off x="10653104" y="6391838"/>
            <a:ext cx="990599" cy="304799"/>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3" name="Google Shape;193;p41"/>
          <p:cNvSpPr txBox="1"/>
          <p:nvPr>
            <p:ph idx="11" type="ftr"/>
          </p:nvPr>
        </p:nvSpPr>
        <p:spPr>
          <a:xfrm>
            <a:off x="561110" y="6391838"/>
            <a:ext cx="3859795" cy="304801"/>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4" name="Google Shape;194;p41"/>
          <p:cNvSpPr/>
          <p:nvPr/>
        </p:nvSpPr>
        <p:spPr>
          <a:xfrm>
            <a:off x="10437812" y="0"/>
            <a:ext cx="685800" cy="1143000"/>
          </a:xfrm>
          <a:prstGeom prst="rect">
            <a:avLst/>
          </a:prstGeom>
          <a:solidFill>
            <a:schemeClr val="accent1"/>
          </a:solidFill>
          <a:ln>
            <a:noFill/>
          </a:ln>
          <a:effectLst>
            <a:outerShdw blurRad="38100" rotWithShape="0" dir="5400000" dist="25400">
              <a:srgbClr val="000000">
                <a:alpha val="44313"/>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5" name="Google Shape;195;p41"/>
          <p:cNvSpPr txBox="1"/>
          <p:nvPr>
            <p:ph idx="12" type="sldNum"/>
          </p:nvPr>
        </p:nvSpPr>
        <p:spPr>
          <a:xfrm>
            <a:off x="10352540" y="295729"/>
            <a:ext cx="838199" cy="767687"/>
          </a:xfrm>
          <a:prstGeom prst="rect">
            <a:avLst/>
          </a:prstGeom>
          <a:noFill/>
          <a:ln>
            <a:noFill/>
          </a:ln>
        </p:spPr>
        <p:txBody>
          <a:bodyPr anchorCtr="0" anchor="b" bIns="45700" lIns="91425" spcFirstLastPara="1" rIns="91425" wrap="square" tIns="45700">
            <a:noAutofit/>
          </a:bodyPr>
          <a:lstStyle>
            <a:lvl1pPr indent="0" lvl="0"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1pPr>
            <a:lvl2pPr indent="0" lvl="1"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2pPr>
            <a:lvl3pPr indent="0" lvl="2"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3pPr>
            <a:lvl4pPr indent="0" lvl="3"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4pPr>
            <a:lvl5pPr indent="0" lvl="4"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5pPr>
            <a:lvl6pPr indent="0" lvl="5"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6pPr>
            <a:lvl7pPr indent="0" lvl="6"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7pPr>
            <a:lvl8pPr indent="0" lvl="7"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8pPr>
            <a:lvl9pPr indent="0" lvl="8"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段">
  <p:cSld name="3 段">
    <p:spTree>
      <p:nvGrpSpPr>
        <p:cNvPr id="196" name="Shape 196"/>
        <p:cNvGrpSpPr/>
        <p:nvPr/>
      </p:nvGrpSpPr>
      <p:grpSpPr>
        <a:xfrm>
          <a:off x="0" y="0"/>
          <a:ext cx="0" cy="0"/>
          <a:chOff x="0" y="0"/>
          <a:chExt cx="0" cy="0"/>
        </a:xfrm>
      </p:grpSpPr>
      <p:sp>
        <p:nvSpPr>
          <p:cNvPr id="197" name="Google Shape;197;p42"/>
          <p:cNvSpPr txBox="1"/>
          <p:nvPr>
            <p:ph type="title"/>
          </p:nvPr>
        </p:nvSpPr>
        <p:spPr>
          <a:xfrm>
            <a:off x="1154954" y="973668"/>
            <a:ext cx="8825659" cy="706964"/>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lt2"/>
              </a:buClr>
              <a:buSzPts val="3600"/>
              <a:buFont typeface="Century Gothic"/>
              <a:buNone/>
              <a:defRPr sz="3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8" name="Google Shape;198;p42"/>
          <p:cNvSpPr txBox="1"/>
          <p:nvPr>
            <p:ph idx="1" type="body"/>
          </p:nvPr>
        </p:nvSpPr>
        <p:spPr>
          <a:xfrm>
            <a:off x="1154954" y="2603502"/>
            <a:ext cx="3141878" cy="576262"/>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1000"/>
              </a:spcBef>
              <a:spcAft>
                <a:spcPts val="0"/>
              </a:spcAft>
              <a:buSzPts val="1920"/>
              <a:buNone/>
              <a:defRPr b="0" sz="2400">
                <a:solidFill>
                  <a:srgbClr val="EE52A4"/>
                </a:solidFill>
              </a:defRPr>
            </a:lvl1pPr>
            <a:lvl2pPr indent="-228600" lvl="1" marL="914400" algn="l">
              <a:lnSpc>
                <a:spcPct val="100000"/>
              </a:lnSpc>
              <a:spcBef>
                <a:spcPts val="1000"/>
              </a:spcBef>
              <a:spcAft>
                <a:spcPts val="0"/>
              </a:spcAft>
              <a:buSzPts val="1600"/>
              <a:buNone/>
              <a:defRPr b="1" sz="2000"/>
            </a:lvl2pPr>
            <a:lvl3pPr indent="-228600" lvl="2" marL="1371600" algn="l">
              <a:lnSpc>
                <a:spcPct val="100000"/>
              </a:lnSpc>
              <a:spcBef>
                <a:spcPts val="1000"/>
              </a:spcBef>
              <a:spcAft>
                <a:spcPts val="0"/>
              </a:spcAft>
              <a:buSzPts val="1440"/>
              <a:buNone/>
              <a:defRPr b="1" sz="1800"/>
            </a:lvl3pPr>
            <a:lvl4pPr indent="-228600" lvl="3" marL="1828800" algn="l">
              <a:lnSpc>
                <a:spcPct val="100000"/>
              </a:lnSpc>
              <a:spcBef>
                <a:spcPts val="1000"/>
              </a:spcBef>
              <a:spcAft>
                <a:spcPts val="0"/>
              </a:spcAft>
              <a:buSzPts val="1280"/>
              <a:buNone/>
              <a:defRPr b="1" sz="1600"/>
            </a:lvl4pPr>
            <a:lvl5pPr indent="-228600" lvl="4" marL="2286000" algn="l">
              <a:lnSpc>
                <a:spcPct val="100000"/>
              </a:lnSpc>
              <a:spcBef>
                <a:spcPts val="1000"/>
              </a:spcBef>
              <a:spcAft>
                <a:spcPts val="0"/>
              </a:spcAft>
              <a:buSzPts val="1280"/>
              <a:buNone/>
              <a:defRPr b="1" sz="1600"/>
            </a:lvl5pPr>
            <a:lvl6pPr indent="-228600" lvl="5" marL="2743200" algn="l">
              <a:lnSpc>
                <a:spcPct val="100000"/>
              </a:lnSpc>
              <a:spcBef>
                <a:spcPts val="1000"/>
              </a:spcBef>
              <a:spcAft>
                <a:spcPts val="0"/>
              </a:spcAft>
              <a:buSzPts val="1280"/>
              <a:buNone/>
              <a:defRPr b="1" sz="1600"/>
            </a:lvl6pPr>
            <a:lvl7pPr indent="-228600" lvl="6" marL="3200400" algn="l">
              <a:lnSpc>
                <a:spcPct val="100000"/>
              </a:lnSpc>
              <a:spcBef>
                <a:spcPts val="1000"/>
              </a:spcBef>
              <a:spcAft>
                <a:spcPts val="0"/>
              </a:spcAft>
              <a:buSzPts val="1280"/>
              <a:buNone/>
              <a:defRPr b="1" sz="1600"/>
            </a:lvl7pPr>
            <a:lvl8pPr indent="-228600" lvl="7" marL="3657600" algn="l">
              <a:lnSpc>
                <a:spcPct val="100000"/>
              </a:lnSpc>
              <a:spcBef>
                <a:spcPts val="1000"/>
              </a:spcBef>
              <a:spcAft>
                <a:spcPts val="0"/>
              </a:spcAft>
              <a:buSzPts val="1280"/>
              <a:buNone/>
              <a:defRPr b="1" sz="1600"/>
            </a:lvl8pPr>
            <a:lvl9pPr indent="-228600" lvl="8" marL="4114800" algn="l">
              <a:lnSpc>
                <a:spcPct val="100000"/>
              </a:lnSpc>
              <a:spcBef>
                <a:spcPts val="1000"/>
              </a:spcBef>
              <a:spcAft>
                <a:spcPts val="0"/>
              </a:spcAft>
              <a:buSzPts val="1280"/>
              <a:buNone/>
              <a:defRPr b="1" sz="1600"/>
            </a:lvl9pPr>
          </a:lstStyle>
          <a:p/>
        </p:txBody>
      </p:sp>
      <p:sp>
        <p:nvSpPr>
          <p:cNvPr id="199" name="Google Shape;199;p42"/>
          <p:cNvSpPr txBox="1"/>
          <p:nvPr>
            <p:ph idx="2" type="body"/>
          </p:nvPr>
        </p:nvSpPr>
        <p:spPr>
          <a:xfrm>
            <a:off x="1154953" y="3179764"/>
            <a:ext cx="3141879" cy="2847293"/>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0"/>
              </a:spcBef>
              <a:spcAft>
                <a:spcPts val="0"/>
              </a:spcAft>
              <a:buSzPts val="1120"/>
              <a:buNone/>
              <a:defRPr sz="1400"/>
            </a:lvl1pPr>
            <a:lvl2pPr indent="-228600" lvl="1" marL="914400" algn="l">
              <a:lnSpc>
                <a:spcPct val="100000"/>
              </a:lnSpc>
              <a:spcBef>
                <a:spcPts val="1000"/>
              </a:spcBef>
              <a:spcAft>
                <a:spcPts val="0"/>
              </a:spcAft>
              <a:buSzPts val="960"/>
              <a:buNone/>
              <a:defRPr sz="1200"/>
            </a:lvl2pPr>
            <a:lvl3pPr indent="-228600" lvl="2" marL="1371600" algn="l">
              <a:lnSpc>
                <a:spcPct val="100000"/>
              </a:lnSpc>
              <a:spcBef>
                <a:spcPts val="1000"/>
              </a:spcBef>
              <a:spcAft>
                <a:spcPts val="0"/>
              </a:spcAft>
              <a:buSzPts val="800"/>
              <a:buNone/>
              <a:defRPr sz="1000"/>
            </a:lvl3pPr>
            <a:lvl4pPr indent="-228600" lvl="3" marL="1828800" algn="l">
              <a:lnSpc>
                <a:spcPct val="100000"/>
              </a:lnSpc>
              <a:spcBef>
                <a:spcPts val="1000"/>
              </a:spcBef>
              <a:spcAft>
                <a:spcPts val="0"/>
              </a:spcAft>
              <a:buSzPts val="720"/>
              <a:buNone/>
              <a:defRPr sz="900"/>
            </a:lvl4pPr>
            <a:lvl5pPr indent="-228600" lvl="4" marL="2286000" algn="l">
              <a:lnSpc>
                <a:spcPct val="100000"/>
              </a:lnSpc>
              <a:spcBef>
                <a:spcPts val="1000"/>
              </a:spcBef>
              <a:spcAft>
                <a:spcPts val="0"/>
              </a:spcAft>
              <a:buSzPts val="720"/>
              <a:buNone/>
              <a:defRPr sz="900"/>
            </a:lvl5pPr>
            <a:lvl6pPr indent="-228600" lvl="5" marL="2743200" algn="l">
              <a:lnSpc>
                <a:spcPct val="100000"/>
              </a:lnSpc>
              <a:spcBef>
                <a:spcPts val="1000"/>
              </a:spcBef>
              <a:spcAft>
                <a:spcPts val="0"/>
              </a:spcAft>
              <a:buSzPts val="720"/>
              <a:buNone/>
              <a:defRPr sz="900"/>
            </a:lvl6pPr>
            <a:lvl7pPr indent="-228600" lvl="6" marL="3200400" algn="l">
              <a:lnSpc>
                <a:spcPct val="100000"/>
              </a:lnSpc>
              <a:spcBef>
                <a:spcPts val="1000"/>
              </a:spcBef>
              <a:spcAft>
                <a:spcPts val="0"/>
              </a:spcAft>
              <a:buSzPts val="720"/>
              <a:buNone/>
              <a:defRPr sz="900"/>
            </a:lvl7pPr>
            <a:lvl8pPr indent="-228600" lvl="7" marL="3657600" algn="l">
              <a:lnSpc>
                <a:spcPct val="100000"/>
              </a:lnSpc>
              <a:spcBef>
                <a:spcPts val="1000"/>
              </a:spcBef>
              <a:spcAft>
                <a:spcPts val="0"/>
              </a:spcAft>
              <a:buSzPts val="720"/>
              <a:buNone/>
              <a:defRPr sz="900"/>
            </a:lvl8pPr>
            <a:lvl9pPr indent="-228600" lvl="8" marL="4114800" algn="l">
              <a:lnSpc>
                <a:spcPct val="100000"/>
              </a:lnSpc>
              <a:spcBef>
                <a:spcPts val="1000"/>
              </a:spcBef>
              <a:spcAft>
                <a:spcPts val="0"/>
              </a:spcAft>
              <a:buSzPts val="720"/>
              <a:buNone/>
              <a:defRPr sz="900"/>
            </a:lvl9pPr>
          </a:lstStyle>
          <a:p/>
        </p:txBody>
      </p:sp>
      <p:sp>
        <p:nvSpPr>
          <p:cNvPr id="200" name="Google Shape;200;p42"/>
          <p:cNvSpPr txBox="1"/>
          <p:nvPr>
            <p:ph idx="3" type="body"/>
          </p:nvPr>
        </p:nvSpPr>
        <p:spPr>
          <a:xfrm>
            <a:off x="4512721" y="2603500"/>
            <a:ext cx="3147009" cy="576262"/>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1000"/>
              </a:spcBef>
              <a:spcAft>
                <a:spcPts val="0"/>
              </a:spcAft>
              <a:buSzPts val="1920"/>
              <a:buNone/>
              <a:defRPr b="0" sz="2400">
                <a:solidFill>
                  <a:srgbClr val="EE52A4"/>
                </a:solidFill>
              </a:defRPr>
            </a:lvl1pPr>
            <a:lvl2pPr indent="-228600" lvl="1" marL="914400" algn="l">
              <a:lnSpc>
                <a:spcPct val="100000"/>
              </a:lnSpc>
              <a:spcBef>
                <a:spcPts val="1000"/>
              </a:spcBef>
              <a:spcAft>
                <a:spcPts val="0"/>
              </a:spcAft>
              <a:buSzPts val="1600"/>
              <a:buNone/>
              <a:defRPr b="1" sz="2000"/>
            </a:lvl2pPr>
            <a:lvl3pPr indent="-228600" lvl="2" marL="1371600" algn="l">
              <a:lnSpc>
                <a:spcPct val="100000"/>
              </a:lnSpc>
              <a:spcBef>
                <a:spcPts val="1000"/>
              </a:spcBef>
              <a:spcAft>
                <a:spcPts val="0"/>
              </a:spcAft>
              <a:buSzPts val="1440"/>
              <a:buNone/>
              <a:defRPr b="1" sz="1800"/>
            </a:lvl3pPr>
            <a:lvl4pPr indent="-228600" lvl="3" marL="1828800" algn="l">
              <a:lnSpc>
                <a:spcPct val="100000"/>
              </a:lnSpc>
              <a:spcBef>
                <a:spcPts val="1000"/>
              </a:spcBef>
              <a:spcAft>
                <a:spcPts val="0"/>
              </a:spcAft>
              <a:buSzPts val="1280"/>
              <a:buNone/>
              <a:defRPr b="1" sz="1600"/>
            </a:lvl4pPr>
            <a:lvl5pPr indent="-228600" lvl="4" marL="2286000" algn="l">
              <a:lnSpc>
                <a:spcPct val="100000"/>
              </a:lnSpc>
              <a:spcBef>
                <a:spcPts val="1000"/>
              </a:spcBef>
              <a:spcAft>
                <a:spcPts val="0"/>
              </a:spcAft>
              <a:buSzPts val="1280"/>
              <a:buNone/>
              <a:defRPr b="1" sz="1600"/>
            </a:lvl5pPr>
            <a:lvl6pPr indent="-228600" lvl="5" marL="2743200" algn="l">
              <a:lnSpc>
                <a:spcPct val="100000"/>
              </a:lnSpc>
              <a:spcBef>
                <a:spcPts val="1000"/>
              </a:spcBef>
              <a:spcAft>
                <a:spcPts val="0"/>
              </a:spcAft>
              <a:buSzPts val="1280"/>
              <a:buNone/>
              <a:defRPr b="1" sz="1600"/>
            </a:lvl6pPr>
            <a:lvl7pPr indent="-228600" lvl="6" marL="3200400" algn="l">
              <a:lnSpc>
                <a:spcPct val="100000"/>
              </a:lnSpc>
              <a:spcBef>
                <a:spcPts val="1000"/>
              </a:spcBef>
              <a:spcAft>
                <a:spcPts val="0"/>
              </a:spcAft>
              <a:buSzPts val="1280"/>
              <a:buNone/>
              <a:defRPr b="1" sz="1600"/>
            </a:lvl7pPr>
            <a:lvl8pPr indent="-228600" lvl="7" marL="3657600" algn="l">
              <a:lnSpc>
                <a:spcPct val="100000"/>
              </a:lnSpc>
              <a:spcBef>
                <a:spcPts val="1000"/>
              </a:spcBef>
              <a:spcAft>
                <a:spcPts val="0"/>
              </a:spcAft>
              <a:buSzPts val="1280"/>
              <a:buNone/>
              <a:defRPr b="1" sz="1600"/>
            </a:lvl8pPr>
            <a:lvl9pPr indent="-228600" lvl="8" marL="4114800" algn="l">
              <a:lnSpc>
                <a:spcPct val="100000"/>
              </a:lnSpc>
              <a:spcBef>
                <a:spcPts val="1000"/>
              </a:spcBef>
              <a:spcAft>
                <a:spcPts val="0"/>
              </a:spcAft>
              <a:buSzPts val="1280"/>
              <a:buNone/>
              <a:defRPr b="1" sz="1600"/>
            </a:lvl9pPr>
          </a:lstStyle>
          <a:p/>
        </p:txBody>
      </p:sp>
      <p:sp>
        <p:nvSpPr>
          <p:cNvPr id="201" name="Google Shape;201;p42"/>
          <p:cNvSpPr txBox="1"/>
          <p:nvPr>
            <p:ph idx="4" type="body"/>
          </p:nvPr>
        </p:nvSpPr>
        <p:spPr>
          <a:xfrm>
            <a:off x="4512721" y="3179763"/>
            <a:ext cx="3147009" cy="2847293"/>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0"/>
              </a:spcBef>
              <a:spcAft>
                <a:spcPts val="0"/>
              </a:spcAft>
              <a:buSzPts val="1120"/>
              <a:buNone/>
              <a:defRPr sz="1400"/>
            </a:lvl1pPr>
            <a:lvl2pPr indent="-228600" lvl="1" marL="914400" algn="l">
              <a:lnSpc>
                <a:spcPct val="100000"/>
              </a:lnSpc>
              <a:spcBef>
                <a:spcPts val="1000"/>
              </a:spcBef>
              <a:spcAft>
                <a:spcPts val="0"/>
              </a:spcAft>
              <a:buSzPts val="960"/>
              <a:buNone/>
              <a:defRPr sz="1200"/>
            </a:lvl2pPr>
            <a:lvl3pPr indent="-228600" lvl="2" marL="1371600" algn="l">
              <a:lnSpc>
                <a:spcPct val="100000"/>
              </a:lnSpc>
              <a:spcBef>
                <a:spcPts val="1000"/>
              </a:spcBef>
              <a:spcAft>
                <a:spcPts val="0"/>
              </a:spcAft>
              <a:buSzPts val="800"/>
              <a:buNone/>
              <a:defRPr sz="1000"/>
            </a:lvl3pPr>
            <a:lvl4pPr indent="-228600" lvl="3" marL="1828800" algn="l">
              <a:lnSpc>
                <a:spcPct val="100000"/>
              </a:lnSpc>
              <a:spcBef>
                <a:spcPts val="1000"/>
              </a:spcBef>
              <a:spcAft>
                <a:spcPts val="0"/>
              </a:spcAft>
              <a:buSzPts val="720"/>
              <a:buNone/>
              <a:defRPr sz="900"/>
            </a:lvl4pPr>
            <a:lvl5pPr indent="-228600" lvl="4" marL="2286000" algn="l">
              <a:lnSpc>
                <a:spcPct val="100000"/>
              </a:lnSpc>
              <a:spcBef>
                <a:spcPts val="1000"/>
              </a:spcBef>
              <a:spcAft>
                <a:spcPts val="0"/>
              </a:spcAft>
              <a:buSzPts val="720"/>
              <a:buNone/>
              <a:defRPr sz="900"/>
            </a:lvl5pPr>
            <a:lvl6pPr indent="-228600" lvl="5" marL="2743200" algn="l">
              <a:lnSpc>
                <a:spcPct val="100000"/>
              </a:lnSpc>
              <a:spcBef>
                <a:spcPts val="1000"/>
              </a:spcBef>
              <a:spcAft>
                <a:spcPts val="0"/>
              </a:spcAft>
              <a:buSzPts val="720"/>
              <a:buNone/>
              <a:defRPr sz="900"/>
            </a:lvl6pPr>
            <a:lvl7pPr indent="-228600" lvl="6" marL="3200400" algn="l">
              <a:lnSpc>
                <a:spcPct val="100000"/>
              </a:lnSpc>
              <a:spcBef>
                <a:spcPts val="1000"/>
              </a:spcBef>
              <a:spcAft>
                <a:spcPts val="0"/>
              </a:spcAft>
              <a:buSzPts val="720"/>
              <a:buNone/>
              <a:defRPr sz="900"/>
            </a:lvl7pPr>
            <a:lvl8pPr indent="-228600" lvl="7" marL="3657600" algn="l">
              <a:lnSpc>
                <a:spcPct val="100000"/>
              </a:lnSpc>
              <a:spcBef>
                <a:spcPts val="1000"/>
              </a:spcBef>
              <a:spcAft>
                <a:spcPts val="0"/>
              </a:spcAft>
              <a:buSzPts val="720"/>
              <a:buNone/>
              <a:defRPr sz="900"/>
            </a:lvl8pPr>
            <a:lvl9pPr indent="-228600" lvl="8" marL="4114800" algn="l">
              <a:lnSpc>
                <a:spcPct val="100000"/>
              </a:lnSpc>
              <a:spcBef>
                <a:spcPts val="1000"/>
              </a:spcBef>
              <a:spcAft>
                <a:spcPts val="0"/>
              </a:spcAft>
              <a:buSzPts val="720"/>
              <a:buNone/>
              <a:defRPr sz="900"/>
            </a:lvl9pPr>
          </a:lstStyle>
          <a:p/>
        </p:txBody>
      </p:sp>
      <p:sp>
        <p:nvSpPr>
          <p:cNvPr id="202" name="Google Shape;202;p42"/>
          <p:cNvSpPr txBox="1"/>
          <p:nvPr>
            <p:ph idx="5" type="body"/>
          </p:nvPr>
        </p:nvSpPr>
        <p:spPr>
          <a:xfrm>
            <a:off x="7888135" y="2603501"/>
            <a:ext cx="3145730" cy="576262"/>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1000"/>
              </a:spcBef>
              <a:spcAft>
                <a:spcPts val="0"/>
              </a:spcAft>
              <a:buSzPts val="1920"/>
              <a:buNone/>
              <a:defRPr b="0" sz="2400">
                <a:solidFill>
                  <a:srgbClr val="EE52A4"/>
                </a:solidFill>
              </a:defRPr>
            </a:lvl1pPr>
            <a:lvl2pPr indent="-228600" lvl="1" marL="914400" algn="l">
              <a:lnSpc>
                <a:spcPct val="100000"/>
              </a:lnSpc>
              <a:spcBef>
                <a:spcPts val="1000"/>
              </a:spcBef>
              <a:spcAft>
                <a:spcPts val="0"/>
              </a:spcAft>
              <a:buSzPts val="1600"/>
              <a:buNone/>
              <a:defRPr b="1" sz="2000"/>
            </a:lvl2pPr>
            <a:lvl3pPr indent="-228600" lvl="2" marL="1371600" algn="l">
              <a:lnSpc>
                <a:spcPct val="100000"/>
              </a:lnSpc>
              <a:spcBef>
                <a:spcPts val="1000"/>
              </a:spcBef>
              <a:spcAft>
                <a:spcPts val="0"/>
              </a:spcAft>
              <a:buSzPts val="1440"/>
              <a:buNone/>
              <a:defRPr b="1" sz="1800"/>
            </a:lvl3pPr>
            <a:lvl4pPr indent="-228600" lvl="3" marL="1828800" algn="l">
              <a:lnSpc>
                <a:spcPct val="100000"/>
              </a:lnSpc>
              <a:spcBef>
                <a:spcPts val="1000"/>
              </a:spcBef>
              <a:spcAft>
                <a:spcPts val="0"/>
              </a:spcAft>
              <a:buSzPts val="1280"/>
              <a:buNone/>
              <a:defRPr b="1" sz="1600"/>
            </a:lvl4pPr>
            <a:lvl5pPr indent="-228600" lvl="4" marL="2286000" algn="l">
              <a:lnSpc>
                <a:spcPct val="100000"/>
              </a:lnSpc>
              <a:spcBef>
                <a:spcPts val="1000"/>
              </a:spcBef>
              <a:spcAft>
                <a:spcPts val="0"/>
              </a:spcAft>
              <a:buSzPts val="1280"/>
              <a:buNone/>
              <a:defRPr b="1" sz="1600"/>
            </a:lvl5pPr>
            <a:lvl6pPr indent="-228600" lvl="5" marL="2743200" algn="l">
              <a:lnSpc>
                <a:spcPct val="100000"/>
              </a:lnSpc>
              <a:spcBef>
                <a:spcPts val="1000"/>
              </a:spcBef>
              <a:spcAft>
                <a:spcPts val="0"/>
              </a:spcAft>
              <a:buSzPts val="1280"/>
              <a:buNone/>
              <a:defRPr b="1" sz="1600"/>
            </a:lvl6pPr>
            <a:lvl7pPr indent="-228600" lvl="6" marL="3200400" algn="l">
              <a:lnSpc>
                <a:spcPct val="100000"/>
              </a:lnSpc>
              <a:spcBef>
                <a:spcPts val="1000"/>
              </a:spcBef>
              <a:spcAft>
                <a:spcPts val="0"/>
              </a:spcAft>
              <a:buSzPts val="1280"/>
              <a:buNone/>
              <a:defRPr b="1" sz="1600"/>
            </a:lvl7pPr>
            <a:lvl8pPr indent="-228600" lvl="7" marL="3657600" algn="l">
              <a:lnSpc>
                <a:spcPct val="100000"/>
              </a:lnSpc>
              <a:spcBef>
                <a:spcPts val="1000"/>
              </a:spcBef>
              <a:spcAft>
                <a:spcPts val="0"/>
              </a:spcAft>
              <a:buSzPts val="1280"/>
              <a:buNone/>
              <a:defRPr b="1" sz="1600"/>
            </a:lvl8pPr>
            <a:lvl9pPr indent="-228600" lvl="8" marL="4114800" algn="l">
              <a:lnSpc>
                <a:spcPct val="100000"/>
              </a:lnSpc>
              <a:spcBef>
                <a:spcPts val="1000"/>
              </a:spcBef>
              <a:spcAft>
                <a:spcPts val="0"/>
              </a:spcAft>
              <a:buSzPts val="1280"/>
              <a:buNone/>
              <a:defRPr b="1" sz="1600"/>
            </a:lvl9pPr>
          </a:lstStyle>
          <a:p/>
        </p:txBody>
      </p:sp>
      <p:sp>
        <p:nvSpPr>
          <p:cNvPr id="203" name="Google Shape;203;p42"/>
          <p:cNvSpPr txBox="1"/>
          <p:nvPr>
            <p:ph idx="6" type="body"/>
          </p:nvPr>
        </p:nvSpPr>
        <p:spPr>
          <a:xfrm>
            <a:off x="7888329" y="3179762"/>
            <a:ext cx="3145536" cy="2847293"/>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0"/>
              </a:spcBef>
              <a:spcAft>
                <a:spcPts val="0"/>
              </a:spcAft>
              <a:buSzPts val="1120"/>
              <a:buNone/>
              <a:defRPr sz="1400"/>
            </a:lvl1pPr>
            <a:lvl2pPr indent="-228600" lvl="1" marL="914400" algn="l">
              <a:lnSpc>
                <a:spcPct val="100000"/>
              </a:lnSpc>
              <a:spcBef>
                <a:spcPts val="1000"/>
              </a:spcBef>
              <a:spcAft>
                <a:spcPts val="0"/>
              </a:spcAft>
              <a:buSzPts val="960"/>
              <a:buNone/>
              <a:defRPr sz="1200"/>
            </a:lvl2pPr>
            <a:lvl3pPr indent="-228600" lvl="2" marL="1371600" algn="l">
              <a:lnSpc>
                <a:spcPct val="100000"/>
              </a:lnSpc>
              <a:spcBef>
                <a:spcPts val="1000"/>
              </a:spcBef>
              <a:spcAft>
                <a:spcPts val="0"/>
              </a:spcAft>
              <a:buSzPts val="800"/>
              <a:buNone/>
              <a:defRPr sz="1000"/>
            </a:lvl3pPr>
            <a:lvl4pPr indent="-228600" lvl="3" marL="1828800" algn="l">
              <a:lnSpc>
                <a:spcPct val="100000"/>
              </a:lnSpc>
              <a:spcBef>
                <a:spcPts val="1000"/>
              </a:spcBef>
              <a:spcAft>
                <a:spcPts val="0"/>
              </a:spcAft>
              <a:buSzPts val="720"/>
              <a:buNone/>
              <a:defRPr sz="900"/>
            </a:lvl4pPr>
            <a:lvl5pPr indent="-228600" lvl="4" marL="2286000" algn="l">
              <a:lnSpc>
                <a:spcPct val="100000"/>
              </a:lnSpc>
              <a:spcBef>
                <a:spcPts val="1000"/>
              </a:spcBef>
              <a:spcAft>
                <a:spcPts val="0"/>
              </a:spcAft>
              <a:buSzPts val="720"/>
              <a:buNone/>
              <a:defRPr sz="900"/>
            </a:lvl5pPr>
            <a:lvl6pPr indent="-228600" lvl="5" marL="2743200" algn="l">
              <a:lnSpc>
                <a:spcPct val="100000"/>
              </a:lnSpc>
              <a:spcBef>
                <a:spcPts val="1000"/>
              </a:spcBef>
              <a:spcAft>
                <a:spcPts val="0"/>
              </a:spcAft>
              <a:buSzPts val="720"/>
              <a:buNone/>
              <a:defRPr sz="900"/>
            </a:lvl6pPr>
            <a:lvl7pPr indent="-228600" lvl="6" marL="3200400" algn="l">
              <a:lnSpc>
                <a:spcPct val="100000"/>
              </a:lnSpc>
              <a:spcBef>
                <a:spcPts val="1000"/>
              </a:spcBef>
              <a:spcAft>
                <a:spcPts val="0"/>
              </a:spcAft>
              <a:buSzPts val="720"/>
              <a:buNone/>
              <a:defRPr sz="900"/>
            </a:lvl7pPr>
            <a:lvl8pPr indent="-228600" lvl="7" marL="3657600" algn="l">
              <a:lnSpc>
                <a:spcPct val="100000"/>
              </a:lnSpc>
              <a:spcBef>
                <a:spcPts val="1000"/>
              </a:spcBef>
              <a:spcAft>
                <a:spcPts val="0"/>
              </a:spcAft>
              <a:buSzPts val="720"/>
              <a:buNone/>
              <a:defRPr sz="900"/>
            </a:lvl8pPr>
            <a:lvl9pPr indent="-228600" lvl="8" marL="4114800" algn="l">
              <a:lnSpc>
                <a:spcPct val="100000"/>
              </a:lnSpc>
              <a:spcBef>
                <a:spcPts val="1000"/>
              </a:spcBef>
              <a:spcAft>
                <a:spcPts val="0"/>
              </a:spcAft>
              <a:buSzPts val="720"/>
              <a:buNone/>
              <a:defRPr sz="900"/>
            </a:lvl9pPr>
          </a:lstStyle>
          <a:p/>
        </p:txBody>
      </p:sp>
      <p:cxnSp>
        <p:nvCxnSpPr>
          <p:cNvPr id="204" name="Google Shape;204;p42"/>
          <p:cNvCxnSpPr/>
          <p:nvPr/>
        </p:nvCxnSpPr>
        <p:spPr>
          <a:xfrm>
            <a:off x="4403971" y="2569633"/>
            <a:ext cx="0" cy="3492499"/>
          </a:xfrm>
          <a:prstGeom prst="straightConnector1">
            <a:avLst/>
          </a:prstGeom>
          <a:noFill/>
          <a:ln cap="flat" cmpd="sng" w="12700">
            <a:solidFill>
              <a:schemeClr val="accent1">
                <a:alpha val="40000"/>
              </a:schemeClr>
            </a:solidFill>
            <a:prstDash val="solid"/>
            <a:round/>
            <a:headEnd len="sm" w="sm" type="none"/>
            <a:tailEnd len="sm" w="sm" type="none"/>
          </a:ln>
        </p:spPr>
      </p:cxnSp>
      <p:cxnSp>
        <p:nvCxnSpPr>
          <p:cNvPr id="205" name="Google Shape;205;p42"/>
          <p:cNvCxnSpPr/>
          <p:nvPr/>
        </p:nvCxnSpPr>
        <p:spPr>
          <a:xfrm>
            <a:off x="7772401" y="2569633"/>
            <a:ext cx="0" cy="3492499"/>
          </a:xfrm>
          <a:prstGeom prst="straightConnector1">
            <a:avLst/>
          </a:prstGeom>
          <a:noFill/>
          <a:ln cap="flat" cmpd="sng" w="12700">
            <a:solidFill>
              <a:schemeClr val="accent1">
                <a:alpha val="40000"/>
              </a:schemeClr>
            </a:solidFill>
            <a:prstDash val="solid"/>
            <a:round/>
            <a:headEnd len="sm" w="sm" type="none"/>
            <a:tailEnd len="sm" w="sm" type="none"/>
          </a:ln>
        </p:spPr>
      </p:cxnSp>
      <p:sp>
        <p:nvSpPr>
          <p:cNvPr id="206" name="Google Shape;206;p42"/>
          <p:cNvSpPr txBox="1"/>
          <p:nvPr>
            <p:ph idx="10" type="dt"/>
          </p:nvPr>
        </p:nvSpPr>
        <p:spPr>
          <a:xfrm>
            <a:off x="10653104" y="6391838"/>
            <a:ext cx="990599" cy="304799"/>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7" name="Google Shape;207;p42"/>
          <p:cNvSpPr txBox="1"/>
          <p:nvPr>
            <p:ph idx="11" type="ftr"/>
          </p:nvPr>
        </p:nvSpPr>
        <p:spPr>
          <a:xfrm>
            <a:off x="561110" y="6391838"/>
            <a:ext cx="3859795" cy="304801"/>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8" name="Google Shape;208;p42"/>
          <p:cNvSpPr txBox="1"/>
          <p:nvPr>
            <p:ph idx="12" type="sldNum"/>
          </p:nvPr>
        </p:nvSpPr>
        <p:spPr>
          <a:xfrm>
            <a:off x="10352540" y="295729"/>
            <a:ext cx="838199" cy="767687"/>
          </a:xfrm>
          <a:prstGeom prst="rect">
            <a:avLst/>
          </a:prstGeom>
          <a:noFill/>
          <a:ln>
            <a:noFill/>
          </a:ln>
        </p:spPr>
        <p:txBody>
          <a:bodyPr anchorCtr="0" anchor="b" bIns="45700" lIns="91425" spcFirstLastPara="1" rIns="91425" wrap="square" tIns="45700">
            <a:noAutofit/>
          </a:bodyPr>
          <a:lstStyle>
            <a:lvl1pPr indent="0" lvl="0"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1pPr>
            <a:lvl2pPr indent="0" lvl="1"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2pPr>
            <a:lvl3pPr indent="0" lvl="2"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3pPr>
            <a:lvl4pPr indent="0" lvl="3"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4pPr>
            <a:lvl5pPr indent="0" lvl="4"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5pPr>
            <a:lvl6pPr indent="0" lvl="5"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6pPr>
            <a:lvl7pPr indent="0" lvl="6"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7pPr>
            <a:lvl8pPr indent="0" lvl="7"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8pPr>
            <a:lvl9pPr indent="0" lvl="8"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つの画像列">
  <p:cSld name="3 つの画像列">
    <p:spTree>
      <p:nvGrpSpPr>
        <p:cNvPr id="209" name="Shape 209"/>
        <p:cNvGrpSpPr/>
        <p:nvPr/>
      </p:nvGrpSpPr>
      <p:grpSpPr>
        <a:xfrm>
          <a:off x="0" y="0"/>
          <a:ext cx="0" cy="0"/>
          <a:chOff x="0" y="0"/>
          <a:chExt cx="0" cy="0"/>
        </a:xfrm>
      </p:grpSpPr>
      <p:sp>
        <p:nvSpPr>
          <p:cNvPr id="210" name="Google Shape;210;p43"/>
          <p:cNvSpPr txBox="1"/>
          <p:nvPr>
            <p:ph type="title"/>
          </p:nvPr>
        </p:nvSpPr>
        <p:spPr>
          <a:xfrm>
            <a:off x="1154954" y="973668"/>
            <a:ext cx="8825659" cy="706964"/>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lt2"/>
              </a:buClr>
              <a:buSzPts val="3600"/>
              <a:buFont typeface="Century Gothic"/>
              <a:buNone/>
              <a:defRPr sz="3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1" name="Google Shape;211;p43"/>
          <p:cNvSpPr txBox="1"/>
          <p:nvPr>
            <p:ph idx="1" type="body"/>
          </p:nvPr>
        </p:nvSpPr>
        <p:spPr>
          <a:xfrm>
            <a:off x="1154954" y="4532844"/>
            <a:ext cx="3050438" cy="576262"/>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1000"/>
              </a:spcBef>
              <a:spcAft>
                <a:spcPts val="0"/>
              </a:spcAft>
              <a:buSzPts val="1920"/>
              <a:buNone/>
              <a:defRPr b="0" sz="2400">
                <a:solidFill>
                  <a:srgbClr val="EE52A4"/>
                </a:solidFill>
              </a:defRPr>
            </a:lvl1pPr>
            <a:lvl2pPr indent="-228600" lvl="1" marL="914400" algn="l">
              <a:lnSpc>
                <a:spcPct val="100000"/>
              </a:lnSpc>
              <a:spcBef>
                <a:spcPts val="1000"/>
              </a:spcBef>
              <a:spcAft>
                <a:spcPts val="0"/>
              </a:spcAft>
              <a:buSzPts val="1600"/>
              <a:buNone/>
              <a:defRPr b="1" sz="2000"/>
            </a:lvl2pPr>
            <a:lvl3pPr indent="-228600" lvl="2" marL="1371600" algn="l">
              <a:lnSpc>
                <a:spcPct val="100000"/>
              </a:lnSpc>
              <a:spcBef>
                <a:spcPts val="1000"/>
              </a:spcBef>
              <a:spcAft>
                <a:spcPts val="0"/>
              </a:spcAft>
              <a:buSzPts val="1440"/>
              <a:buNone/>
              <a:defRPr b="1" sz="1800"/>
            </a:lvl3pPr>
            <a:lvl4pPr indent="-228600" lvl="3" marL="1828800" algn="l">
              <a:lnSpc>
                <a:spcPct val="100000"/>
              </a:lnSpc>
              <a:spcBef>
                <a:spcPts val="1000"/>
              </a:spcBef>
              <a:spcAft>
                <a:spcPts val="0"/>
              </a:spcAft>
              <a:buSzPts val="1280"/>
              <a:buNone/>
              <a:defRPr b="1" sz="1600"/>
            </a:lvl4pPr>
            <a:lvl5pPr indent="-228600" lvl="4" marL="2286000" algn="l">
              <a:lnSpc>
                <a:spcPct val="100000"/>
              </a:lnSpc>
              <a:spcBef>
                <a:spcPts val="1000"/>
              </a:spcBef>
              <a:spcAft>
                <a:spcPts val="0"/>
              </a:spcAft>
              <a:buSzPts val="1280"/>
              <a:buNone/>
              <a:defRPr b="1" sz="1600"/>
            </a:lvl5pPr>
            <a:lvl6pPr indent="-228600" lvl="5" marL="2743200" algn="l">
              <a:lnSpc>
                <a:spcPct val="100000"/>
              </a:lnSpc>
              <a:spcBef>
                <a:spcPts val="1000"/>
              </a:spcBef>
              <a:spcAft>
                <a:spcPts val="0"/>
              </a:spcAft>
              <a:buSzPts val="1280"/>
              <a:buNone/>
              <a:defRPr b="1" sz="1600"/>
            </a:lvl6pPr>
            <a:lvl7pPr indent="-228600" lvl="6" marL="3200400" algn="l">
              <a:lnSpc>
                <a:spcPct val="100000"/>
              </a:lnSpc>
              <a:spcBef>
                <a:spcPts val="1000"/>
              </a:spcBef>
              <a:spcAft>
                <a:spcPts val="0"/>
              </a:spcAft>
              <a:buSzPts val="1280"/>
              <a:buNone/>
              <a:defRPr b="1" sz="1600"/>
            </a:lvl7pPr>
            <a:lvl8pPr indent="-228600" lvl="7" marL="3657600" algn="l">
              <a:lnSpc>
                <a:spcPct val="100000"/>
              </a:lnSpc>
              <a:spcBef>
                <a:spcPts val="1000"/>
              </a:spcBef>
              <a:spcAft>
                <a:spcPts val="0"/>
              </a:spcAft>
              <a:buSzPts val="1280"/>
              <a:buNone/>
              <a:defRPr b="1" sz="1600"/>
            </a:lvl8pPr>
            <a:lvl9pPr indent="-228600" lvl="8" marL="4114800" algn="l">
              <a:lnSpc>
                <a:spcPct val="100000"/>
              </a:lnSpc>
              <a:spcBef>
                <a:spcPts val="1000"/>
              </a:spcBef>
              <a:spcAft>
                <a:spcPts val="0"/>
              </a:spcAft>
              <a:buSzPts val="1280"/>
              <a:buNone/>
              <a:defRPr b="1" sz="1600"/>
            </a:lvl9pPr>
          </a:lstStyle>
          <a:p/>
        </p:txBody>
      </p:sp>
      <p:sp>
        <p:nvSpPr>
          <p:cNvPr id="212" name="Google Shape;212;p43"/>
          <p:cNvSpPr/>
          <p:nvPr>
            <p:ph idx="2" type="pic"/>
          </p:nvPr>
        </p:nvSpPr>
        <p:spPr>
          <a:xfrm>
            <a:off x="1334553" y="2603500"/>
            <a:ext cx="2691242" cy="1591510"/>
          </a:xfrm>
          <a:prstGeom prst="roundRect">
            <a:avLst>
              <a:gd fmla="val 1858" name="adj"/>
            </a:avLst>
          </a:prstGeom>
          <a:noFill/>
          <a:ln>
            <a:noFill/>
          </a:ln>
          <a:effectLst>
            <a:outerShdw blurRad="50800" rotWithShape="0" algn="tl" dir="5400000" dist="50800">
              <a:srgbClr val="000000">
                <a:alpha val="42352"/>
              </a:srgbClr>
            </a:outerShdw>
          </a:effectLst>
        </p:spPr>
      </p:sp>
      <p:sp>
        <p:nvSpPr>
          <p:cNvPr id="213" name="Google Shape;213;p43"/>
          <p:cNvSpPr txBox="1"/>
          <p:nvPr>
            <p:ph idx="3" type="body"/>
          </p:nvPr>
        </p:nvSpPr>
        <p:spPr>
          <a:xfrm>
            <a:off x="1154954" y="5109106"/>
            <a:ext cx="3050438" cy="917952"/>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0"/>
              </a:spcBef>
              <a:spcAft>
                <a:spcPts val="0"/>
              </a:spcAft>
              <a:buSzPts val="1120"/>
              <a:buNone/>
              <a:defRPr sz="1400"/>
            </a:lvl1pPr>
            <a:lvl2pPr indent="-228600" lvl="1" marL="914400" algn="l">
              <a:lnSpc>
                <a:spcPct val="100000"/>
              </a:lnSpc>
              <a:spcBef>
                <a:spcPts val="1000"/>
              </a:spcBef>
              <a:spcAft>
                <a:spcPts val="0"/>
              </a:spcAft>
              <a:buSzPts val="960"/>
              <a:buNone/>
              <a:defRPr sz="1200"/>
            </a:lvl2pPr>
            <a:lvl3pPr indent="-228600" lvl="2" marL="1371600" algn="l">
              <a:lnSpc>
                <a:spcPct val="100000"/>
              </a:lnSpc>
              <a:spcBef>
                <a:spcPts val="1000"/>
              </a:spcBef>
              <a:spcAft>
                <a:spcPts val="0"/>
              </a:spcAft>
              <a:buSzPts val="800"/>
              <a:buNone/>
              <a:defRPr sz="1000"/>
            </a:lvl3pPr>
            <a:lvl4pPr indent="-228600" lvl="3" marL="1828800" algn="l">
              <a:lnSpc>
                <a:spcPct val="100000"/>
              </a:lnSpc>
              <a:spcBef>
                <a:spcPts val="1000"/>
              </a:spcBef>
              <a:spcAft>
                <a:spcPts val="0"/>
              </a:spcAft>
              <a:buSzPts val="720"/>
              <a:buNone/>
              <a:defRPr sz="900"/>
            </a:lvl4pPr>
            <a:lvl5pPr indent="-228600" lvl="4" marL="2286000" algn="l">
              <a:lnSpc>
                <a:spcPct val="100000"/>
              </a:lnSpc>
              <a:spcBef>
                <a:spcPts val="1000"/>
              </a:spcBef>
              <a:spcAft>
                <a:spcPts val="0"/>
              </a:spcAft>
              <a:buSzPts val="720"/>
              <a:buNone/>
              <a:defRPr sz="900"/>
            </a:lvl5pPr>
            <a:lvl6pPr indent="-228600" lvl="5" marL="2743200" algn="l">
              <a:lnSpc>
                <a:spcPct val="100000"/>
              </a:lnSpc>
              <a:spcBef>
                <a:spcPts val="1000"/>
              </a:spcBef>
              <a:spcAft>
                <a:spcPts val="0"/>
              </a:spcAft>
              <a:buSzPts val="720"/>
              <a:buNone/>
              <a:defRPr sz="900"/>
            </a:lvl6pPr>
            <a:lvl7pPr indent="-228600" lvl="6" marL="3200400" algn="l">
              <a:lnSpc>
                <a:spcPct val="100000"/>
              </a:lnSpc>
              <a:spcBef>
                <a:spcPts val="1000"/>
              </a:spcBef>
              <a:spcAft>
                <a:spcPts val="0"/>
              </a:spcAft>
              <a:buSzPts val="720"/>
              <a:buNone/>
              <a:defRPr sz="900"/>
            </a:lvl7pPr>
            <a:lvl8pPr indent="-228600" lvl="7" marL="3657600" algn="l">
              <a:lnSpc>
                <a:spcPct val="100000"/>
              </a:lnSpc>
              <a:spcBef>
                <a:spcPts val="1000"/>
              </a:spcBef>
              <a:spcAft>
                <a:spcPts val="0"/>
              </a:spcAft>
              <a:buSzPts val="720"/>
              <a:buNone/>
              <a:defRPr sz="900"/>
            </a:lvl8pPr>
            <a:lvl9pPr indent="-228600" lvl="8" marL="4114800" algn="l">
              <a:lnSpc>
                <a:spcPct val="100000"/>
              </a:lnSpc>
              <a:spcBef>
                <a:spcPts val="1000"/>
              </a:spcBef>
              <a:spcAft>
                <a:spcPts val="0"/>
              </a:spcAft>
              <a:buSzPts val="720"/>
              <a:buNone/>
              <a:defRPr sz="900"/>
            </a:lvl9pPr>
          </a:lstStyle>
          <a:p/>
        </p:txBody>
      </p:sp>
      <p:sp>
        <p:nvSpPr>
          <p:cNvPr id="214" name="Google Shape;214;p43"/>
          <p:cNvSpPr txBox="1"/>
          <p:nvPr>
            <p:ph idx="4" type="body"/>
          </p:nvPr>
        </p:nvSpPr>
        <p:spPr>
          <a:xfrm>
            <a:off x="4568865" y="4532844"/>
            <a:ext cx="3050438" cy="576263"/>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1000"/>
              </a:spcBef>
              <a:spcAft>
                <a:spcPts val="0"/>
              </a:spcAft>
              <a:buSzPts val="1920"/>
              <a:buNone/>
              <a:defRPr b="0" sz="2400">
                <a:solidFill>
                  <a:srgbClr val="EE52A4"/>
                </a:solidFill>
              </a:defRPr>
            </a:lvl1pPr>
            <a:lvl2pPr indent="-228600" lvl="1" marL="914400" algn="l">
              <a:lnSpc>
                <a:spcPct val="100000"/>
              </a:lnSpc>
              <a:spcBef>
                <a:spcPts val="1000"/>
              </a:spcBef>
              <a:spcAft>
                <a:spcPts val="0"/>
              </a:spcAft>
              <a:buSzPts val="1600"/>
              <a:buNone/>
              <a:defRPr b="1" sz="2000"/>
            </a:lvl2pPr>
            <a:lvl3pPr indent="-228600" lvl="2" marL="1371600" algn="l">
              <a:lnSpc>
                <a:spcPct val="100000"/>
              </a:lnSpc>
              <a:spcBef>
                <a:spcPts val="1000"/>
              </a:spcBef>
              <a:spcAft>
                <a:spcPts val="0"/>
              </a:spcAft>
              <a:buSzPts val="1440"/>
              <a:buNone/>
              <a:defRPr b="1" sz="1800"/>
            </a:lvl3pPr>
            <a:lvl4pPr indent="-228600" lvl="3" marL="1828800" algn="l">
              <a:lnSpc>
                <a:spcPct val="100000"/>
              </a:lnSpc>
              <a:spcBef>
                <a:spcPts val="1000"/>
              </a:spcBef>
              <a:spcAft>
                <a:spcPts val="0"/>
              </a:spcAft>
              <a:buSzPts val="1280"/>
              <a:buNone/>
              <a:defRPr b="1" sz="1600"/>
            </a:lvl4pPr>
            <a:lvl5pPr indent="-228600" lvl="4" marL="2286000" algn="l">
              <a:lnSpc>
                <a:spcPct val="100000"/>
              </a:lnSpc>
              <a:spcBef>
                <a:spcPts val="1000"/>
              </a:spcBef>
              <a:spcAft>
                <a:spcPts val="0"/>
              </a:spcAft>
              <a:buSzPts val="1280"/>
              <a:buNone/>
              <a:defRPr b="1" sz="1600"/>
            </a:lvl5pPr>
            <a:lvl6pPr indent="-228600" lvl="5" marL="2743200" algn="l">
              <a:lnSpc>
                <a:spcPct val="100000"/>
              </a:lnSpc>
              <a:spcBef>
                <a:spcPts val="1000"/>
              </a:spcBef>
              <a:spcAft>
                <a:spcPts val="0"/>
              </a:spcAft>
              <a:buSzPts val="1280"/>
              <a:buNone/>
              <a:defRPr b="1" sz="1600"/>
            </a:lvl6pPr>
            <a:lvl7pPr indent="-228600" lvl="6" marL="3200400" algn="l">
              <a:lnSpc>
                <a:spcPct val="100000"/>
              </a:lnSpc>
              <a:spcBef>
                <a:spcPts val="1000"/>
              </a:spcBef>
              <a:spcAft>
                <a:spcPts val="0"/>
              </a:spcAft>
              <a:buSzPts val="1280"/>
              <a:buNone/>
              <a:defRPr b="1" sz="1600"/>
            </a:lvl7pPr>
            <a:lvl8pPr indent="-228600" lvl="7" marL="3657600" algn="l">
              <a:lnSpc>
                <a:spcPct val="100000"/>
              </a:lnSpc>
              <a:spcBef>
                <a:spcPts val="1000"/>
              </a:spcBef>
              <a:spcAft>
                <a:spcPts val="0"/>
              </a:spcAft>
              <a:buSzPts val="1280"/>
              <a:buNone/>
              <a:defRPr b="1" sz="1600"/>
            </a:lvl8pPr>
            <a:lvl9pPr indent="-228600" lvl="8" marL="4114800" algn="l">
              <a:lnSpc>
                <a:spcPct val="100000"/>
              </a:lnSpc>
              <a:spcBef>
                <a:spcPts val="1000"/>
              </a:spcBef>
              <a:spcAft>
                <a:spcPts val="0"/>
              </a:spcAft>
              <a:buSzPts val="1280"/>
              <a:buNone/>
              <a:defRPr b="1" sz="1600"/>
            </a:lvl9pPr>
          </a:lstStyle>
          <a:p/>
        </p:txBody>
      </p:sp>
      <p:sp>
        <p:nvSpPr>
          <p:cNvPr id="215" name="Google Shape;215;p43"/>
          <p:cNvSpPr/>
          <p:nvPr>
            <p:ph idx="5" type="pic"/>
          </p:nvPr>
        </p:nvSpPr>
        <p:spPr>
          <a:xfrm>
            <a:off x="4748462" y="2603500"/>
            <a:ext cx="2691243" cy="1591510"/>
          </a:xfrm>
          <a:prstGeom prst="roundRect">
            <a:avLst>
              <a:gd fmla="val 1858" name="adj"/>
            </a:avLst>
          </a:prstGeom>
          <a:noFill/>
          <a:ln>
            <a:noFill/>
          </a:ln>
          <a:effectLst>
            <a:outerShdw blurRad="50800" rotWithShape="0" algn="tl" dir="5400000" dist="50800">
              <a:srgbClr val="000000">
                <a:alpha val="42352"/>
              </a:srgbClr>
            </a:outerShdw>
          </a:effectLst>
        </p:spPr>
      </p:sp>
      <p:sp>
        <p:nvSpPr>
          <p:cNvPr id="216" name="Google Shape;216;p43"/>
          <p:cNvSpPr txBox="1"/>
          <p:nvPr>
            <p:ph idx="6" type="body"/>
          </p:nvPr>
        </p:nvSpPr>
        <p:spPr>
          <a:xfrm>
            <a:off x="4570172" y="5109105"/>
            <a:ext cx="3050438" cy="917952"/>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0"/>
              </a:spcBef>
              <a:spcAft>
                <a:spcPts val="0"/>
              </a:spcAft>
              <a:buSzPts val="1120"/>
              <a:buNone/>
              <a:defRPr sz="1400"/>
            </a:lvl1pPr>
            <a:lvl2pPr indent="-228600" lvl="1" marL="914400" algn="l">
              <a:lnSpc>
                <a:spcPct val="100000"/>
              </a:lnSpc>
              <a:spcBef>
                <a:spcPts val="1000"/>
              </a:spcBef>
              <a:spcAft>
                <a:spcPts val="0"/>
              </a:spcAft>
              <a:buSzPts val="960"/>
              <a:buNone/>
              <a:defRPr sz="1200"/>
            </a:lvl2pPr>
            <a:lvl3pPr indent="-228600" lvl="2" marL="1371600" algn="l">
              <a:lnSpc>
                <a:spcPct val="100000"/>
              </a:lnSpc>
              <a:spcBef>
                <a:spcPts val="1000"/>
              </a:spcBef>
              <a:spcAft>
                <a:spcPts val="0"/>
              </a:spcAft>
              <a:buSzPts val="800"/>
              <a:buNone/>
              <a:defRPr sz="1000"/>
            </a:lvl3pPr>
            <a:lvl4pPr indent="-228600" lvl="3" marL="1828800" algn="l">
              <a:lnSpc>
                <a:spcPct val="100000"/>
              </a:lnSpc>
              <a:spcBef>
                <a:spcPts val="1000"/>
              </a:spcBef>
              <a:spcAft>
                <a:spcPts val="0"/>
              </a:spcAft>
              <a:buSzPts val="720"/>
              <a:buNone/>
              <a:defRPr sz="900"/>
            </a:lvl4pPr>
            <a:lvl5pPr indent="-228600" lvl="4" marL="2286000" algn="l">
              <a:lnSpc>
                <a:spcPct val="100000"/>
              </a:lnSpc>
              <a:spcBef>
                <a:spcPts val="1000"/>
              </a:spcBef>
              <a:spcAft>
                <a:spcPts val="0"/>
              </a:spcAft>
              <a:buSzPts val="720"/>
              <a:buNone/>
              <a:defRPr sz="900"/>
            </a:lvl5pPr>
            <a:lvl6pPr indent="-228600" lvl="5" marL="2743200" algn="l">
              <a:lnSpc>
                <a:spcPct val="100000"/>
              </a:lnSpc>
              <a:spcBef>
                <a:spcPts val="1000"/>
              </a:spcBef>
              <a:spcAft>
                <a:spcPts val="0"/>
              </a:spcAft>
              <a:buSzPts val="720"/>
              <a:buNone/>
              <a:defRPr sz="900"/>
            </a:lvl6pPr>
            <a:lvl7pPr indent="-228600" lvl="6" marL="3200400" algn="l">
              <a:lnSpc>
                <a:spcPct val="100000"/>
              </a:lnSpc>
              <a:spcBef>
                <a:spcPts val="1000"/>
              </a:spcBef>
              <a:spcAft>
                <a:spcPts val="0"/>
              </a:spcAft>
              <a:buSzPts val="720"/>
              <a:buNone/>
              <a:defRPr sz="900"/>
            </a:lvl7pPr>
            <a:lvl8pPr indent="-228600" lvl="7" marL="3657600" algn="l">
              <a:lnSpc>
                <a:spcPct val="100000"/>
              </a:lnSpc>
              <a:spcBef>
                <a:spcPts val="1000"/>
              </a:spcBef>
              <a:spcAft>
                <a:spcPts val="0"/>
              </a:spcAft>
              <a:buSzPts val="720"/>
              <a:buNone/>
              <a:defRPr sz="900"/>
            </a:lvl8pPr>
            <a:lvl9pPr indent="-228600" lvl="8" marL="4114800" algn="l">
              <a:lnSpc>
                <a:spcPct val="100000"/>
              </a:lnSpc>
              <a:spcBef>
                <a:spcPts val="1000"/>
              </a:spcBef>
              <a:spcAft>
                <a:spcPts val="0"/>
              </a:spcAft>
              <a:buSzPts val="720"/>
              <a:buNone/>
              <a:defRPr sz="900"/>
            </a:lvl9pPr>
          </a:lstStyle>
          <a:p/>
        </p:txBody>
      </p:sp>
      <p:sp>
        <p:nvSpPr>
          <p:cNvPr id="217" name="Google Shape;217;p43"/>
          <p:cNvSpPr txBox="1"/>
          <p:nvPr>
            <p:ph idx="7" type="body"/>
          </p:nvPr>
        </p:nvSpPr>
        <p:spPr>
          <a:xfrm>
            <a:off x="7982775" y="4532845"/>
            <a:ext cx="3051095" cy="576262"/>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1000"/>
              </a:spcBef>
              <a:spcAft>
                <a:spcPts val="0"/>
              </a:spcAft>
              <a:buSzPts val="1920"/>
              <a:buNone/>
              <a:defRPr b="0" sz="2400">
                <a:solidFill>
                  <a:srgbClr val="EE52A4"/>
                </a:solidFill>
              </a:defRPr>
            </a:lvl1pPr>
            <a:lvl2pPr indent="-228600" lvl="1" marL="914400" algn="l">
              <a:lnSpc>
                <a:spcPct val="100000"/>
              </a:lnSpc>
              <a:spcBef>
                <a:spcPts val="1000"/>
              </a:spcBef>
              <a:spcAft>
                <a:spcPts val="0"/>
              </a:spcAft>
              <a:buSzPts val="1600"/>
              <a:buNone/>
              <a:defRPr b="1" sz="2000"/>
            </a:lvl2pPr>
            <a:lvl3pPr indent="-228600" lvl="2" marL="1371600" algn="l">
              <a:lnSpc>
                <a:spcPct val="100000"/>
              </a:lnSpc>
              <a:spcBef>
                <a:spcPts val="1000"/>
              </a:spcBef>
              <a:spcAft>
                <a:spcPts val="0"/>
              </a:spcAft>
              <a:buSzPts val="1440"/>
              <a:buNone/>
              <a:defRPr b="1" sz="1800"/>
            </a:lvl3pPr>
            <a:lvl4pPr indent="-228600" lvl="3" marL="1828800" algn="l">
              <a:lnSpc>
                <a:spcPct val="100000"/>
              </a:lnSpc>
              <a:spcBef>
                <a:spcPts val="1000"/>
              </a:spcBef>
              <a:spcAft>
                <a:spcPts val="0"/>
              </a:spcAft>
              <a:buSzPts val="1280"/>
              <a:buNone/>
              <a:defRPr b="1" sz="1600"/>
            </a:lvl4pPr>
            <a:lvl5pPr indent="-228600" lvl="4" marL="2286000" algn="l">
              <a:lnSpc>
                <a:spcPct val="100000"/>
              </a:lnSpc>
              <a:spcBef>
                <a:spcPts val="1000"/>
              </a:spcBef>
              <a:spcAft>
                <a:spcPts val="0"/>
              </a:spcAft>
              <a:buSzPts val="1280"/>
              <a:buNone/>
              <a:defRPr b="1" sz="1600"/>
            </a:lvl5pPr>
            <a:lvl6pPr indent="-228600" lvl="5" marL="2743200" algn="l">
              <a:lnSpc>
                <a:spcPct val="100000"/>
              </a:lnSpc>
              <a:spcBef>
                <a:spcPts val="1000"/>
              </a:spcBef>
              <a:spcAft>
                <a:spcPts val="0"/>
              </a:spcAft>
              <a:buSzPts val="1280"/>
              <a:buNone/>
              <a:defRPr b="1" sz="1600"/>
            </a:lvl6pPr>
            <a:lvl7pPr indent="-228600" lvl="6" marL="3200400" algn="l">
              <a:lnSpc>
                <a:spcPct val="100000"/>
              </a:lnSpc>
              <a:spcBef>
                <a:spcPts val="1000"/>
              </a:spcBef>
              <a:spcAft>
                <a:spcPts val="0"/>
              </a:spcAft>
              <a:buSzPts val="1280"/>
              <a:buNone/>
              <a:defRPr b="1" sz="1600"/>
            </a:lvl7pPr>
            <a:lvl8pPr indent="-228600" lvl="7" marL="3657600" algn="l">
              <a:lnSpc>
                <a:spcPct val="100000"/>
              </a:lnSpc>
              <a:spcBef>
                <a:spcPts val="1000"/>
              </a:spcBef>
              <a:spcAft>
                <a:spcPts val="0"/>
              </a:spcAft>
              <a:buSzPts val="1280"/>
              <a:buNone/>
              <a:defRPr b="1" sz="1600"/>
            </a:lvl8pPr>
            <a:lvl9pPr indent="-228600" lvl="8" marL="4114800" algn="l">
              <a:lnSpc>
                <a:spcPct val="100000"/>
              </a:lnSpc>
              <a:spcBef>
                <a:spcPts val="1000"/>
              </a:spcBef>
              <a:spcAft>
                <a:spcPts val="0"/>
              </a:spcAft>
              <a:buSzPts val="1280"/>
              <a:buNone/>
              <a:defRPr b="1" sz="1600"/>
            </a:lvl9pPr>
          </a:lstStyle>
          <a:p/>
        </p:txBody>
      </p:sp>
      <p:sp>
        <p:nvSpPr>
          <p:cNvPr id="218" name="Google Shape;218;p43"/>
          <p:cNvSpPr/>
          <p:nvPr>
            <p:ph idx="8" type="pic"/>
          </p:nvPr>
        </p:nvSpPr>
        <p:spPr>
          <a:xfrm>
            <a:off x="8163031" y="2603500"/>
            <a:ext cx="2691242" cy="1591510"/>
          </a:xfrm>
          <a:prstGeom prst="roundRect">
            <a:avLst>
              <a:gd fmla="val 1858" name="adj"/>
            </a:avLst>
          </a:prstGeom>
          <a:noFill/>
          <a:ln>
            <a:noFill/>
          </a:ln>
          <a:effectLst>
            <a:outerShdw blurRad="50800" rotWithShape="0" algn="tl" dir="5400000" dist="50800">
              <a:srgbClr val="000000">
                <a:alpha val="42352"/>
              </a:srgbClr>
            </a:outerShdw>
          </a:effectLst>
        </p:spPr>
      </p:sp>
      <p:sp>
        <p:nvSpPr>
          <p:cNvPr id="219" name="Google Shape;219;p43"/>
          <p:cNvSpPr txBox="1"/>
          <p:nvPr>
            <p:ph idx="9" type="body"/>
          </p:nvPr>
        </p:nvSpPr>
        <p:spPr>
          <a:xfrm>
            <a:off x="7982775" y="5109104"/>
            <a:ext cx="3051096" cy="917952"/>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0"/>
              </a:spcBef>
              <a:spcAft>
                <a:spcPts val="0"/>
              </a:spcAft>
              <a:buSzPts val="1120"/>
              <a:buNone/>
              <a:defRPr sz="1400"/>
            </a:lvl1pPr>
            <a:lvl2pPr indent="-228600" lvl="1" marL="914400" algn="l">
              <a:lnSpc>
                <a:spcPct val="100000"/>
              </a:lnSpc>
              <a:spcBef>
                <a:spcPts val="1000"/>
              </a:spcBef>
              <a:spcAft>
                <a:spcPts val="0"/>
              </a:spcAft>
              <a:buSzPts val="960"/>
              <a:buNone/>
              <a:defRPr sz="1200"/>
            </a:lvl2pPr>
            <a:lvl3pPr indent="-228600" lvl="2" marL="1371600" algn="l">
              <a:lnSpc>
                <a:spcPct val="100000"/>
              </a:lnSpc>
              <a:spcBef>
                <a:spcPts val="1000"/>
              </a:spcBef>
              <a:spcAft>
                <a:spcPts val="0"/>
              </a:spcAft>
              <a:buSzPts val="800"/>
              <a:buNone/>
              <a:defRPr sz="1000"/>
            </a:lvl3pPr>
            <a:lvl4pPr indent="-228600" lvl="3" marL="1828800" algn="l">
              <a:lnSpc>
                <a:spcPct val="100000"/>
              </a:lnSpc>
              <a:spcBef>
                <a:spcPts val="1000"/>
              </a:spcBef>
              <a:spcAft>
                <a:spcPts val="0"/>
              </a:spcAft>
              <a:buSzPts val="720"/>
              <a:buNone/>
              <a:defRPr sz="900"/>
            </a:lvl4pPr>
            <a:lvl5pPr indent="-228600" lvl="4" marL="2286000" algn="l">
              <a:lnSpc>
                <a:spcPct val="100000"/>
              </a:lnSpc>
              <a:spcBef>
                <a:spcPts val="1000"/>
              </a:spcBef>
              <a:spcAft>
                <a:spcPts val="0"/>
              </a:spcAft>
              <a:buSzPts val="720"/>
              <a:buNone/>
              <a:defRPr sz="900"/>
            </a:lvl5pPr>
            <a:lvl6pPr indent="-228600" lvl="5" marL="2743200" algn="l">
              <a:lnSpc>
                <a:spcPct val="100000"/>
              </a:lnSpc>
              <a:spcBef>
                <a:spcPts val="1000"/>
              </a:spcBef>
              <a:spcAft>
                <a:spcPts val="0"/>
              </a:spcAft>
              <a:buSzPts val="720"/>
              <a:buNone/>
              <a:defRPr sz="900"/>
            </a:lvl6pPr>
            <a:lvl7pPr indent="-228600" lvl="6" marL="3200400" algn="l">
              <a:lnSpc>
                <a:spcPct val="100000"/>
              </a:lnSpc>
              <a:spcBef>
                <a:spcPts val="1000"/>
              </a:spcBef>
              <a:spcAft>
                <a:spcPts val="0"/>
              </a:spcAft>
              <a:buSzPts val="720"/>
              <a:buNone/>
              <a:defRPr sz="900"/>
            </a:lvl7pPr>
            <a:lvl8pPr indent="-228600" lvl="7" marL="3657600" algn="l">
              <a:lnSpc>
                <a:spcPct val="100000"/>
              </a:lnSpc>
              <a:spcBef>
                <a:spcPts val="1000"/>
              </a:spcBef>
              <a:spcAft>
                <a:spcPts val="0"/>
              </a:spcAft>
              <a:buSzPts val="720"/>
              <a:buNone/>
              <a:defRPr sz="900"/>
            </a:lvl8pPr>
            <a:lvl9pPr indent="-228600" lvl="8" marL="4114800" algn="l">
              <a:lnSpc>
                <a:spcPct val="100000"/>
              </a:lnSpc>
              <a:spcBef>
                <a:spcPts val="1000"/>
              </a:spcBef>
              <a:spcAft>
                <a:spcPts val="0"/>
              </a:spcAft>
              <a:buSzPts val="720"/>
              <a:buNone/>
              <a:defRPr sz="900"/>
            </a:lvl9pPr>
          </a:lstStyle>
          <a:p/>
        </p:txBody>
      </p:sp>
      <p:cxnSp>
        <p:nvCxnSpPr>
          <p:cNvPr id="220" name="Google Shape;220;p43"/>
          <p:cNvCxnSpPr/>
          <p:nvPr/>
        </p:nvCxnSpPr>
        <p:spPr>
          <a:xfrm>
            <a:off x="4405831" y="2569633"/>
            <a:ext cx="0" cy="3492499"/>
          </a:xfrm>
          <a:prstGeom prst="straightConnector1">
            <a:avLst/>
          </a:prstGeom>
          <a:noFill/>
          <a:ln cap="flat" cmpd="sng" w="12700">
            <a:solidFill>
              <a:schemeClr val="accent1">
                <a:alpha val="40000"/>
              </a:schemeClr>
            </a:solidFill>
            <a:prstDash val="solid"/>
            <a:round/>
            <a:headEnd len="sm" w="sm" type="none"/>
            <a:tailEnd len="sm" w="sm" type="none"/>
          </a:ln>
        </p:spPr>
      </p:cxnSp>
      <p:cxnSp>
        <p:nvCxnSpPr>
          <p:cNvPr id="221" name="Google Shape;221;p43"/>
          <p:cNvCxnSpPr/>
          <p:nvPr/>
        </p:nvCxnSpPr>
        <p:spPr>
          <a:xfrm>
            <a:off x="7797802" y="2569633"/>
            <a:ext cx="0" cy="3492499"/>
          </a:xfrm>
          <a:prstGeom prst="straightConnector1">
            <a:avLst/>
          </a:prstGeom>
          <a:noFill/>
          <a:ln cap="flat" cmpd="sng" w="12700">
            <a:solidFill>
              <a:schemeClr val="accent1">
                <a:alpha val="40000"/>
              </a:schemeClr>
            </a:solidFill>
            <a:prstDash val="solid"/>
            <a:round/>
            <a:headEnd len="sm" w="sm" type="none"/>
            <a:tailEnd len="sm" w="sm" type="none"/>
          </a:ln>
        </p:spPr>
      </p:cxnSp>
      <p:sp>
        <p:nvSpPr>
          <p:cNvPr id="222" name="Google Shape;222;p43"/>
          <p:cNvSpPr txBox="1"/>
          <p:nvPr>
            <p:ph idx="10" type="dt"/>
          </p:nvPr>
        </p:nvSpPr>
        <p:spPr>
          <a:xfrm>
            <a:off x="10653104" y="6391838"/>
            <a:ext cx="990599" cy="304799"/>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3" name="Google Shape;223;p43"/>
          <p:cNvSpPr txBox="1"/>
          <p:nvPr>
            <p:ph idx="11" type="ftr"/>
          </p:nvPr>
        </p:nvSpPr>
        <p:spPr>
          <a:xfrm>
            <a:off x="561111" y="6391838"/>
            <a:ext cx="3644282" cy="304801"/>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4" name="Google Shape;224;p43"/>
          <p:cNvSpPr txBox="1"/>
          <p:nvPr>
            <p:ph idx="12" type="sldNum"/>
          </p:nvPr>
        </p:nvSpPr>
        <p:spPr>
          <a:xfrm>
            <a:off x="10352540" y="295729"/>
            <a:ext cx="838199" cy="767687"/>
          </a:xfrm>
          <a:prstGeom prst="rect">
            <a:avLst/>
          </a:prstGeom>
          <a:noFill/>
          <a:ln>
            <a:noFill/>
          </a:ln>
        </p:spPr>
        <p:txBody>
          <a:bodyPr anchorCtr="0" anchor="b" bIns="45700" lIns="91425" spcFirstLastPara="1" rIns="91425" wrap="square" tIns="45700">
            <a:noAutofit/>
          </a:bodyPr>
          <a:lstStyle>
            <a:lvl1pPr indent="0" lvl="0"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1pPr>
            <a:lvl2pPr indent="0" lvl="1"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2pPr>
            <a:lvl3pPr indent="0" lvl="2"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3pPr>
            <a:lvl4pPr indent="0" lvl="3"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4pPr>
            <a:lvl5pPr indent="0" lvl="4"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5pPr>
            <a:lvl6pPr indent="0" lvl="5"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6pPr>
            <a:lvl7pPr indent="0" lvl="6"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7pPr>
            <a:lvl8pPr indent="0" lvl="7"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8pPr>
            <a:lvl9pPr indent="0" lvl="8"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タイトルと縦書きテキスト" type="vertTx">
  <p:cSld name="VERTICAL_TEXT">
    <p:spTree>
      <p:nvGrpSpPr>
        <p:cNvPr id="225" name="Shape 225"/>
        <p:cNvGrpSpPr/>
        <p:nvPr/>
      </p:nvGrpSpPr>
      <p:grpSpPr>
        <a:xfrm>
          <a:off x="0" y="0"/>
          <a:ext cx="0" cy="0"/>
          <a:chOff x="0" y="0"/>
          <a:chExt cx="0" cy="0"/>
        </a:xfrm>
      </p:grpSpPr>
      <p:sp>
        <p:nvSpPr>
          <p:cNvPr id="226" name="Google Shape;226;p44"/>
          <p:cNvSpPr txBox="1"/>
          <p:nvPr>
            <p:ph type="title"/>
          </p:nvPr>
        </p:nvSpPr>
        <p:spPr>
          <a:xfrm>
            <a:off x="1154954" y="973668"/>
            <a:ext cx="8825659" cy="706964"/>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lt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7" name="Google Shape;227;p44"/>
          <p:cNvSpPr txBox="1"/>
          <p:nvPr>
            <p:ph idx="1" type="body"/>
          </p:nvPr>
        </p:nvSpPr>
        <p:spPr>
          <a:xfrm rot="5400000">
            <a:off x="3859634" y="-101179"/>
            <a:ext cx="3416300" cy="8825659"/>
          </a:xfrm>
          <a:prstGeom prst="rect">
            <a:avLst/>
          </a:prstGeom>
          <a:noFill/>
          <a:ln>
            <a:noFill/>
          </a:ln>
        </p:spPr>
        <p:txBody>
          <a:bodyPr anchorCtr="0" anchor="t" bIns="45700" lIns="91425" spcFirstLastPara="1" rIns="91425" wrap="square" tIns="45700">
            <a:normAutofit/>
          </a:bodyPr>
          <a:lstStyle>
            <a:lvl1pPr indent="-320040" lvl="0" marL="457200" algn="l">
              <a:lnSpc>
                <a:spcPct val="100000"/>
              </a:lnSpc>
              <a:spcBef>
                <a:spcPts val="1000"/>
              </a:spcBef>
              <a:spcAft>
                <a:spcPts val="0"/>
              </a:spcAft>
              <a:buSzPts val="1440"/>
              <a:buChar char="►"/>
              <a:defRPr/>
            </a:lvl1pPr>
            <a:lvl2pPr indent="-320040" lvl="1" marL="914400" algn="l">
              <a:lnSpc>
                <a:spcPct val="100000"/>
              </a:lnSpc>
              <a:spcBef>
                <a:spcPts val="1000"/>
              </a:spcBef>
              <a:spcAft>
                <a:spcPts val="0"/>
              </a:spcAft>
              <a:buSzPts val="1440"/>
              <a:buChar char="►"/>
              <a:defRPr/>
            </a:lvl2pPr>
            <a:lvl3pPr indent="-320039" lvl="2" marL="1371600" algn="l">
              <a:lnSpc>
                <a:spcPct val="100000"/>
              </a:lnSpc>
              <a:spcBef>
                <a:spcPts val="1000"/>
              </a:spcBef>
              <a:spcAft>
                <a:spcPts val="0"/>
              </a:spcAft>
              <a:buSzPts val="1440"/>
              <a:buChar char="►"/>
              <a:defRPr/>
            </a:lvl3pPr>
            <a:lvl4pPr indent="-320039" lvl="3" marL="1828800" algn="l">
              <a:lnSpc>
                <a:spcPct val="100000"/>
              </a:lnSpc>
              <a:spcBef>
                <a:spcPts val="1000"/>
              </a:spcBef>
              <a:spcAft>
                <a:spcPts val="0"/>
              </a:spcAft>
              <a:buSzPts val="1440"/>
              <a:buChar char="►"/>
              <a:defRPr/>
            </a:lvl4pPr>
            <a:lvl5pPr indent="-320039" lvl="4" marL="2286000" algn="l">
              <a:lnSpc>
                <a:spcPct val="100000"/>
              </a:lnSpc>
              <a:spcBef>
                <a:spcPts val="1000"/>
              </a:spcBef>
              <a:spcAft>
                <a:spcPts val="0"/>
              </a:spcAft>
              <a:buSzPts val="1440"/>
              <a:buChar char="►"/>
              <a:defRPr/>
            </a:lvl5pPr>
            <a:lvl6pPr indent="-320039" lvl="5" marL="2743200" algn="l">
              <a:lnSpc>
                <a:spcPct val="100000"/>
              </a:lnSpc>
              <a:spcBef>
                <a:spcPts val="1000"/>
              </a:spcBef>
              <a:spcAft>
                <a:spcPts val="0"/>
              </a:spcAft>
              <a:buSzPts val="1440"/>
              <a:buChar char="►"/>
              <a:defRPr/>
            </a:lvl6pPr>
            <a:lvl7pPr indent="-320039" lvl="6" marL="3200400" algn="l">
              <a:lnSpc>
                <a:spcPct val="100000"/>
              </a:lnSpc>
              <a:spcBef>
                <a:spcPts val="1000"/>
              </a:spcBef>
              <a:spcAft>
                <a:spcPts val="0"/>
              </a:spcAft>
              <a:buSzPts val="1440"/>
              <a:buChar char="►"/>
              <a:defRPr/>
            </a:lvl7pPr>
            <a:lvl8pPr indent="-320040" lvl="7" marL="3657600" algn="l">
              <a:lnSpc>
                <a:spcPct val="100000"/>
              </a:lnSpc>
              <a:spcBef>
                <a:spcPts val="1000"/>
              </a:spcBef>
              <a:spcAft>
                <a:spcPts val="0"/>
              </a:spcAft>
              <a:buSzPts val="1440"/>
              <a:buChar char="►"/>
              <a:defRPr/>
            </a:lvl8pPr>
            <a:lvl9pPr indent="-320040" lvl="8" marL="4114800" algn="l">
              <a:lnSpc>
                <a:spcPct val="100000"/>
              </a:lnSpc>
              <a:spcBef>
                <a:spcPts val="1000"/>
              </a:spcBef>
              <a:spcAft>
                <a:spcPts val="0"/>
              </a:spcAft>
              <a:buSzPts val="1440"/>
              <a:buChar char="►"/>
              <a:defRPr/>
            </a:lvl9pPr>
          </a:lstStyle>
          <a:p/>
        </p:txBody>
      </p:sp>
      <p:sp>
        <p:nvSpPr>
          <p:cNvPr id="228" name="Google Shape;228;p44"/>
          <p:cNvSpPr txBox="1"/>
          <p:nvPr>
            <p:ph idx="10" type="dt"/>
          </p:nvPr>
        </p:nvSpPr>
        <p:spPr>
          <a:xfrm>
            <a:off x="10695439" y="6391838"/>
            <a:ext cx="990599" cy="304799"/>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9" name="Google Shape;229;p44"/>
          <p:cNvSpPr txBox="1"/>
          <p:nvPr>
            <p:ph idx="11" type="ftr"/>
          </p:nvPr>
        </p:nvSpPr>
        <p:spPr>
          <a:xfrm>
            <a:off x="561110" y="6391838"/>
            <a:ext cx="3859795" cy="304801"/>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0" name="Google Shape;230;p44"/>
          <p:cNvSpPr txBox="1"/>
          <p:nvPr>
            <p:ph idx="12" type="sldNum"/>
          </p:nvPr>
        </p:nvSpPr>
        <p:spPr>
          <a:xfrm>
            <a:off x="10352540" y="295729"/>
            <a:ext cx="838199" cy="767687"/>
          </a:xfrm>
          <a:prstGeom prst="rect">
            <a:avLst/>
          </a:prstGeom>
          <a:noFill/>
          <a:ln>
            <a:noFill/>
          </a:ln>
        </p:spPr>
        <p:txBody>
          <a:bodyPr anchorCtr="0" anchor="b" bIns="45700" lIns="91425" spcFirstLastPara="1" rIns="91425" wrap="square" tIns="45700">
            <a:noAutofit/>
          </a:bodyPr>
          <a:lstStyle>
            <a:lvl1pPr indent="0" lvl="0"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1pPr>
            <a:lvl2pPr indent="0" lvl="1"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2pPr>
            <a:lvl3pPr indent="0" lvl="2"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3pPr>
            <a:lvl4pPr indent="0" lvl="3"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4pPr>
            <a:lvl5pPr indent="0" lvl="4"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5pPr>
            <a:lvl6pPr indent="0" lvl="5"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6pPr>
            <a:lvl7pPr indent="0" lvl="6"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7pPr>
            <a:lvl8pPr indent="0" lvl="7"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8pPr>
            <a:lvl9pPr indent="0" lvl="8"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縦書きタイトルと&#10;縦書きテキスト" showMasterSp="0" type="vertTitleAndTx">
  <p:cSld name="VERTICAL_TITLE_AND_VERTICAL_TEXT">
    <p:spTree>
      <p:nvGrpSpPr>
        <p:cNvPr id="231" name="Shape 231"/>
        <p:cNvGrpSpPr/>
        <p:nvPr/>
      </p:nvGrpSpPr>
      <p:grpSpPr>
        <a:xfrm>
          <a:off x="0" y="0"/>
          <a:ext cx="0" cy="0"/>
          <a:chOff x="0" y="0"/>
          <a:chExt cx="0" cy="0"/>
        </a:xfrm>
      </p:grpSpPr>
      <p:grpSp>
        <p:nvGrpSpPr>
          <p:cNvPr id="232" name="Google Shape;232;p45"/>
          <p:cNvGrpSpPr/>
          <p:nvPr/>
        </p:nvGrpSpPr>
        <p:grpSpPr>
          <a:xfrm>
            <a:off x="0" y="0"/>
            <a:ext cx="12192000" cy="6858000"/>
            <a:chOff x="0" y="0"/>
            <a:chExt cx="12192000" cy="6858000"/>
          </a:xfrm>
        </p:grpSpPr>
        <p:sp>
          <p:nvSpPr>
            <p:cNvPr id="233" name="Google Shape;233;p45"/>
            <p:cNvSpPr/>
            <p:nvPr/>
          </p:nvSpPr>
          <p:spPr>
            <a:xfrm>
              <a:off x="0" y="0"/>
              <a:ext cx="12192000" cy="6858000"/>
            </a:xfrm>
            <a:prstGeom prst="rect">
              <a:avLst/>
            </a:prstGeom>
            <a:blipFill rotWithShape="1">
              <a:blip r:embed="rId2">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4" name="Google Shape;234;p45"/>
            <p:cNvSpPr/>
            <p:nvPr/>
          </p:nvSpPr>
          <p:spPr>
            <a:xfrm>
              <a:off x="0" y="2667000"/>
              <a:ext cx="4191000" cy="4191000"/>
            </a:xfrm>
            <a:prstGeom prst="ellipse">
              <a:avLst/>
            </a:prstGeom>
            <a:gradFill>
              <a:gsLst>
                <a:gs pos="0">
                  <a:srgbClr val="9B6BF2">
                    <a:alpha val="10588"/>
                  </a:srgbClr>
                </a:gs>
                <a:gs pos="36000">
                  <a:srgbClr val="9B6BF2">
                    <a:alpha val="9411"/>
                  </a:srgbClr>
                </a:gs>
                <a:gs pos="75000">
                  <a:srgbClr val="9B6BF2">
                    <a:alpha val="0"/>
                  </a:srgbClr>
                </a:gs>
                <a:gs pos="100000">
                  <a:srgbClr val="9B6BF2">
                    <a:alpha val="0"/>
                  </a:srgbClr>
                </a:gs>
              </a:gsLst>
              <a:path path="circle">
                <a:fillToRect b="50%" l="50%" r="50%" t="50%"/>
              </a:path>
              <a:tileRect/>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5" name="Google Shape;235;p45"/>
            <p:cNvSpPr/>
            <p:nvPr/>
          </p:nvSpPr>
          <p:spPr>
            <a:xfrm>
              <a:off x="0" y="2895600"/>
              <a:ext cx="2362200" cy="2362200"/>
            </a:xfrm>
            <a:prstGeom prst="ellipse">
              <a:avLst/>
            </a:prstGeom>
            <a:gradFill>
              <a:gsLst>
                <a:gs pos="0">
                  <a:srgbClr val="9B6BF2">
                    <a:alpha val="7450"/>
                  </a:srgbClr>
                </a:gs>
                <a:gs pos="36000">
                  <a:srgbClr val="9B6BF2">
                    <a:alpha val="7450"/>
                  </a:srgbClr>
                </a:gs>
                <a:gs pos="72000">
                  <a:srgbClr val="9B6BF2">
                    <a:alpha val="0"/>
                  </a:srgbClr>
                </a:gs>
                <a:gs pos="100000">
                  <a:srgbClr val="9B6BF2">
                    <a:alpha val="0"/>
                  </a:srgbClr>
                </a:gs>
              </a:gsLst>
              <a:path path="circle">
                <a:fillToRect b="50%" l="50%" r="50%" t="50%"/>
              </a:path>
              <a:tileRect/>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6" name="Google Shape;236;p45"/>
            <p:cNvSpPr/>
            <p:nvPr/>
          </p:nvSpPr>
          <p:spPr>
            <a:xfrm>
              <a:off x="8609012" y="5867400"/>
              <a:ext cx="990600" cy="990600"/>
            </a:xfrm>
            <a:prstGeom prst="ellipse">
              <a:avLst/>
            </a:prstGeom>
            <a:gradFill>
              <a:gsLst>
                <a:gs pos="0">
                  <a:srgbClr val="9B6BF2">
                    <a:alpha val="13333"/>
                  </a:srgbClr>
                </a:gs>
                <a:gs pos="36000">
                  <a:srgbClr val="9B6BF2">
                    <a:alpha val="6274"/>
                  </a:srgbClr>
                </a:gs>
                <a:gs pos="66000">
                  <a:srgbClr val="9B6BF2">
                    <a:alpha val="0"/>
                  </a:srgbClr>
                </a:gs>
                <a:gs pos="100000">
                  <a:srgbClr val="9B6BF2">
                    <a:alpha val="0"/>
                  </a:srgbClr>
                </a:gs>
              </a:gsLst>
              <a:path path="circle">
                <a:fillToRect b="50%" l="50%" r="50%" t="50%"/>
              </a:path>
              <a:tileRect/>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7" name="Google Shape;237;p45"/>
            <p:cNvSpPr/>
            <p:nvPr/>
          </p:nvSpPr>
          <p:spPr>
            <a:xfrm>
              <a:off x="8609012" y="1676400"/>
              <a:ext cx="2819400" cy="2819400"/>
            </a:xfrm>
            <a:prstGeom prst="ellipse">
              <a:avLst/>
            </a:prstGeom>
            <a:gradFill>
              <a:gsLst>
                <a:gs pos="0">
                  <a:srgbClr val="9B6BF2">
                    <a:alpha val="6274"/>
                  </a:srgbClr>
                </a:gs>
                <a:gs pos="36000">
                  <a:srgbClr val="9B6BF2">
                    <a:alpha val="5490"/>
                  </a:srgbClr>
                </a:gs>
                <a:gs pos="69000">
                  <a:srgbClr val="9B6BF2">
                    <a:alpha val="0"/>
                  </a:srgbClr>
                </a:gs>
                <a:gs pos="100000">
                  <a:srgbClr val="9B6BF2">
                    <a:alpha val="0"/>
                  </a:srgbClr>
                </a:gs>
              </a:gsLst>
              <a:path path="circle">
                <a:fillToRect b="50%" l="50%" r="50%" t="50%"/>
              </a:path>
              <a:tileRect/>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8" name="Google Shape;238;p45"/>
            <p:cNvSpPr/>
            <p:nvPr/>
          </p:nvSpPr>
          <p:spPr>
            <a:xfrm>
              <a:off x="7999412" y="8464"/>
              <a:ext cx="1600200" cy="1600200"/>
            </a:xfrm>
            <a:prstGeom prst="ellipse">
              <a:avLst/>
            </a:prstGeom>
            <a:gradFill>
              <a:gsLst>
                <a:gs pos="0">
                  <a:srgbClr val="9B6BF2">
                    <a:alpha val="13333"/>
                  </a:srgbClr>
                </a:gs>
                <a:gs pos="36000">
                  <a:srgbClr val="9B6BF2">
                    <a:alpha val="6274"/>
                  </a:srgbClr>
                </a:gs>
                <a:gs pos="73000">
                  <a:srgbClr val="9B6BF2">
                    <a:alpha val="0"/>
                  </a:srgbClr>
                </a:gs>
                <a:gs pos="100000">
                  <a:srgbClr val="9B6BF2">
                    <a:alpha val="0"/>
                  </a:srgbClr>
                </a:gs>
              </a:gsLst>
              <a:path path="circle">
                <a:fillToRect b="50%" l="50%" r="50%" t="50%"/>
              </a:path>
              <a:tileRect/>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9" name="Google Shape;239;p45"/>
            <p:cNvSpPr/>
            <p:nvPr/>
          </p:nvSpPr>
          <p:spPr>
            <a:xfrm>
              <a:off x="414867" y="402165"/>
              <a:ext cx="6510866" cy="605367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0" name="Google Shape;240;p45"/>
            <p:cNvSpPr/>
            <p:nvPr/>
          </p:nvSpPr>
          <p:spPr>
            <a:xfrm rot="5101749">
              <a:off x="6294738" y="4577737"/>
              <a:ext cx="3299407" cy="440924"/>
            </a:xfrm>
            <a:custGeom>
              <a:rect b="b" l="l" r="r" t="t"/>
              <a:pathLst>
                <a:path extrusionOk="0" h="5291" w="10000">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lt1">
                <a:alpha val="2000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1" name="Google Shape;241;p45"/>
            <p:cNvSpPr/>
            <p:nvPr/>
          </p:nvSpPr>
          <p:spPr>
            <a:xfrm rot="5400000">
              <a:off x="4449232" y="2801721"/>
              <a:ext cx="6053670" cy="1254558"/>
            </a:xfrm>
            <a:custGeom>
              <a:rect b="b" l="l" r="r" t="t"/>
              <a:pathLst>
                <a:path extrusionOk="0" h="8000" w="10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lt1"/>
            </a:solidFill>
            <a:ln>
              <a:noFill/>
            </a:ln>
          </p:spPr>
        </p:sp>
        <p:sp>
          <p:nvSpPr>
            <p:cNvPr id="242" name="Google Shape;242;p45"/>
            <p:cNvSpPr/>
            <p:nvPr/>
          </p:nvSpPr>
          <p:spPr>
            <a:xfrm>
              <a:off x="0" y="1587"/>
              <a:ext cx="12192000" cy="6856413"/>
            </a:xfrm>
            <a:custGeom>
              <a:rect b="b" l="l" r="r" t="t"/>
              <a:pathLst>
                <a:path extrusionOk="0" h="8638" w="15356">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lt1"/>
            </a:solidFill>
            <a:ln>
              <a:noFill/>
            </a:ln>
          </p:spPr>
        </p:sp>
      </p:grpSp>
      <p:sp>
        <p:nvSpPr>
          <p:cNvPr id="243" name="Google Shape;243;p45"/>
          <p:cNvSpPr txBox="1"/>
          <p:nvPr>
            <p:ph type="title"/>
          </p:nvPr>
        </p:nvSpPr>
        <p:spPr>
          <a:xfrm rot="5400000">
            <a:off x="6915923" y="2947780"/>
            <a:ext cx="4748590" cy="1409965"/>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Clr>
                <a:schemeClr val="lt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4" name="Google Shape;244;p45"/>
          <p:cNvSpPr txBox="1"/>
          <p:nvPr>
            <p:ph idx="1" type="body"/>
          </p:nvPr>
        </p:nvSpPr>
        <p:spPr>
          <a:xfrm rot="5400000">
            <a:off x="1908672" y="524749"/>
            <a:ext cx="4748590" cy="6256025"/>
          </a:xfrm>
          <a:prstGeom prst="rect">
            <a:avLst/>
          </a:prstGeom>
          <a:noFill/>
          <a:ln>
            <a:noFill/>
          </a:ln>
        </p:spPr>
        <p:txBody>
          <a:bodyPr anchorCtr="0" anchor="t" bIns="45700" lIns="91425" spcFirstLastPara="1" rIns="91425" wrap="square" tIns="45700">
            <a:normAutofit/>
          </a:bodyPr>
          <a:lstStyle>
            <a:lvl1pPr indent="-320040" lvl="0" marL="457200" algn="l">
              <a:lnSpc>
                <a:spcPct val="100000"/>
              </a:lnSpc>
              <a:spcBef>
                <a:spcPts val="1000"/>
              </a:spcBef>
              <a:spcAft>
                <a:spcPts val="0"/>
              </a:spcAft>
              <a:buSzPts val="1440"/>
              <a:buChar char="►"/>
              <a:defRPr/>
            </a:lvl1pPr>
            <a:lvl2pPr indent="-320040" lvl="1" marL="914400" algn="l">
              <a:lnSpc>
                <a:spcPct val="100000"/>
              </a:lnSpc>
              <a:spcBef>
                <a:spcPts val="1000"/>
              </a:spcBef>
              <a:spcAft>
                <a:spcPts val="0"/>
              </a:spcAft>
              <a:buSzPts val="1440"/>
              <a:buChar char="►"/>
              <a:defRPr/>
            </a:lvl2pPr>
            <a:lvl3pPr indent="-320039" lvl="2" marL="1371600" algn="l">
              <a:lnSpc>
                <a:spcPct val="100000"/>
              </a:lnSpc>
              <a:spcBef>
                <a:spcPts val="1000"/>
              </a:spcBef>
              <a:spcAft>
                <a:spcPts val="0"/>
              </a:spcAft>
              <a:buSzPts val="1440"/>
              <a:buChar char="►"/>
              <a:defRPr/>
            </a:lvl3pPr>
            <a:lvl4pPr indent="-320039" lvl="3" marL="1828800" algn="l">
              <a:lnSpc>
                <a:spcPct val="100000"/>
              </a:lnSpc>
              <a:spcBef>
                <a:spcPts val="1000"/>
              </a:spcBef>
              <a:spcAft>
                <a:spcPts val="0"/>
              </a:spcAft>
              <a:buSzPts val="1440"/>
              <a:buChar char="►"/>
              <a:defRPr/>
            </a:lvl4pPr>
            <a:lvl5pPr indent="-320039" lvl="4" marL="2286000" algn="l">
              <a:lnSpc>
                <a:spcPct val="100000"/>
              </a:lnSpc>
              <a:spcBef>
                <a:spcPts val="1000"/>
              </a:spcBef>
              <a:spcAft>
                <a:spcPts val="0"/>
              </a:spcAft>
              <a:buSzPts val="1440"/>
              <a:buChar char="►"/>
              <a:defRPr/>
            </a:lvl5pPr>
            <a:lvl6pPr indent="-320039" lvl="5" marL="2743200" algn="l">
              <a:lnSpc>
                <a:spcPct val="100000"/>
              </a:lnSpc>
              <a:spcBef>
                <a:spcPts val="1000"/>
              </a:spcBef>
              <a:spcAft>
                <a:spcPts val="0"/>
              </a:spcAft>
              <a:buSzPts val="1440"/>
              <a:buChar char="►"/>
              <a:defRPr/>
            </a:lvl6pPr>
            <a:lvl7pPr indent="-320039" lvl="6" marL="3200400" algn="l">
              <a:lnSpc>
                <a:spcPct val="100000"/>
              </a:lnSpc>
              <a:spcBef>
                <a:spcPts val="1000"/>
              </a:spcBef>
              <a:spcAft>
                <a:spcPts val="0"/>
              </a:spcAft>
              <a:buSzPts val="1440"/>
              <a:buChar char="►"/>
              <a:defRPr/>
            </a:lvl7pPr>
            <a:lvl8pPr indent="-320040" lvl="7" marL="3657600" algn="l">
              <a:lnSpc>
                <a:spcPct val="100000"/>
              </a:lnSpc>
              <a:spcBef>
                <a:spcPts val="1000"/>
              </a:spcBef>
              <a:spcAft>
                <a:spcPts val="0"/>
              </a:spcAft>
              <a:buSzPts val="1440"/>
              <a:buChar char="►"/>
              <a:defRPr/>
            </a:lvl8pPr>
            <a:lvl9pPr indent="-320040" lvl="8" marL="4114800" algn="l">
              <a:lnSpc>
                <a:spcPct val="100000"/>
              </a:lnSpc>
              <a:spcBef>
                <a:spcPts val="1000"/>
              </a:spcBef>
              <a:spcAft>
                <a:spcPts val="0"/>
              </a:spcAft>
              <a:buSzPts val="1440"/>
              <a:buChar char="►"/>
              <a:defRPr/>
            </a:lvl9pPr>
          </a:lstStyle>
          <a:p/>
        </p:txBody>
      </p:sp>
      <p:sp>
        <p:nvSpPr>
          <p:cNvPr id="245" name="Google Shape;245;p45"/>
          <p:cNvSpPr txBox="1"/>
          <p:nvPr>
            <p:ph idx="10" type="dt"/>
          </p:nvPr>
        </p:nvSpPr>
        <p:spPr>
          <a:xfrm>
            <a:off x="10653104" y="6391838"/>
            <a:ext cx="992135" cy="304799"/>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6" name="Google Shape;246;p45"/>
          <p:cNvSpPr txBox="1"/>
          <p:nvPr>
            <p:ph idx="11" type="ftr"/>
          </p:nvPr>
        </p:nvSpPr>
        <p:spPr>
          <a:xfrm>
            <a:off x="561110" y="6391838"/>
            <a:ext cx="3859795" cy="304801"/>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7" name="Google Shape;247;p45"/>
          <p:cNvSpPr/>
          <p:nvPr/>
        </p:nvSpPr>
        <p:spPr>
          <a:xfrm>
            <a:off x="10437812" y="0"/>
            <a:ext cx="685800" cy="1143000"/>
          </a:xfrm>
          <a:prstGeom prst="rect">
            <a:avLst/>
          </a:prstGeom>
          <a:solidFill>
            <a:schemeClr val="accent1"/>
          </a:solidFill>
          <a:ln>
            <a:noFill/>
          </a:ln>
          <a:effectLst>
            <a:outerShdw blurRad="38100" rotWithShape="0" dir="5400000" dist="25400">
              <a:srgbClr val="000000">
                <a:alpha val="44313"/>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8" name="Google Shape;248;p45"/>
          <p:cNvSpPr txBox="1"/>
          <p:nvPr>
            <p:ph idx="12" type="sldNum"/>
          </p:nvPr>
        </p:nvSpPr>
        <p:spPr>
          <a:xfrm>
            <a:off x="10352540" y="295729"/>
            <a:ext cx="838199" cy="767687"/>
          </a:xfrm>
          <a:prstGeom prst="rect">
            <a:avLst/>
          </a:prstGeom>
          <a:noFill/>
          <a:ln>
            <a:noFill/>
          </a:ln>
        </p:spPr>
        <p:txBody>
          <a:bodyPr anchorCtr="0" anchor="b" bIns="45700" lIns="91425" spcFirstLastPara="1" rIns="91425" wrap="square" tIns="45700">
            <a:noAutofit/>
          </a:bodyPr>
          <a:lstStyle>
            <a:lvl1pPr indent="0" lvl="0"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1pPr>
            <a:lvl2pPr indent="0" lvl="1"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2pPr>
            <a:lvl3pPr indent="0" lvl="2"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3pPr>
            <a:lvl4pPr indent="0" lvl="3"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4pPr>
            <a:lvl5pPr indent="0" lvl="4"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5pPr>
            <a:lvl6pPr indent="0" lvl="5"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6pPr>
            <a:lvl7pPr indent="0" lvl="6"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7pPr>
            <a:lvl8pPr indent="0" lvl="7"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8pPr>
            <a:lvl9pPr indent="0" lvl="8"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タイトルとコンテンツ" type="obj">
  <p:cSld name="OBJECT">
    <p:spTree>
      <p:nvGrpSpPr>
        <p:cNvPr id="266" name="Shape 266"/>
        <p:cNvGrpSpPr/>
        <p:nvPr/>
      </p:nvGrpSpPr>
      <p:grpSpPr>
        <a:xfrm>
          <a:off x="0" y="0"/>
          <a:ext cx="0" cy="0"/>
          <a:chOff x="0" y="0"/>
          <a:chExt cx="0" cy="0"/>
        </a:xfrm>
      </p:grpSpPr>
      <p:sp>
        <p:nvSpPr>
          <p:cNvPr id="267" name="Google Shape;267;p30"/>
          <p:cNvSpPr txBox="1"/>
          <p:nvPr>
            <p:ph type="title"/>
          </p:nvPr>
        </p:nvSpPr>
        <p:spPr>
          <a:xfrm>
            <a:off x="1154954" y="973668"/>
            <a:ext cx="8761413" cy="706964"/>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8" name="Google Shape;268;p30"/>
          <p:cNvSpPr txBox="1"/>
          <p:nvPr>
            <p:ph idx="1" type="body"/>
          </p:nvPr>
        </p:nvSpPr>
        <p:spPr>
          <a:xfrm>
            <a:off x="1154954" y="2603500"/>
            <a:ext cx="8825659" cy="3416300"/>
          </a:xfrm>
          <a:prstGeom prst="rect">
            <a:avLst/>
          </a:prstGeom>
          <a:noFill/>
          <a:ln>
            <a:noFill/>
          </a:ln>
        </p:spPr>
        <p:txBody>
          <a:bodyPr anchorCtr="0" anchor="t" bIns="45700" lIns="91425" spcFirstLastPara="1" rIns="91425" wrap="square" tIns="45700">
            <a:normAutofit/>
          </a:bodyPr>
          <a:lstStyle>
            <a:lvl1pPr indent="-320040" lvl="0" marL="457200" algn="l">
              <a:lnSpc>
                <a:spcPct val="100000"/>
              </a:lnSpc>
              <a:spcBef>
                <a:spcPts val="1000"/>
              </a:spcBef>
              <a:spcAft>
                <a:spcPts val="0"/>
              </a:spcAft>
              <a:buSzPts val="1440"/>
              <a:buChar char="►"/>
              <a:defRPr/>
            </a:lvl1pPr>
            <a:lvl2pPr indent="-320040" lvl="1" marL="914400" algn="l">
              <a:lnSpc>
                <a:spcPct val="100000"/>
              </a:lnSpc>
              <a:spcBef>
                <a:spcPts val="1000"/>
              </a:spcBef>
              <a:spcAft>
                <a:spcPts val="0"/>
              </a:spcAft>
              <a:buSzPts val="1440"/>
              <a:buChar char="►"/>
              <a:defRPr/>
            </a:lvl2pPr>
            <a:lvl3pPr indent="-320039" lvl="2" marL="1371600" algn="l">
              <a:lnSpc>
                <a:spcPct val="100000"/>
              </a:lnSpc>
              <a:spcBef>
                <a:spcPts val="1000"/>
              </a:spcBef>
              <a:spcAft>
                <a:spcPts val="0"/>
              </a:spcAft>
              <a:buSzPts val="1440"/>
              <a:buChar char="►"/>
              <a:defRPr/>
            </a:lvl3pPr>
            <a:lvl4pPr indent="-320039" lvl="3" marL="1828800" algn="l">
              <a:lnSpc>
                <a:spcPct val="100000"/>
              </a:lnSpc>
              <a:spcBef>
                <a:spcPts val="1000"/>
              </a:spcBef>
              <a:spcAft>
                <a:spcPts val="0"/>
              </a:spcAft>
              <a:buSzPts val="1440"/>
              <a:buChar char="►"/>
              <a:defRPr/>
            </a:lvl4pPr>
            <a:lvl5pPr indent="-320039" lvl="4" marL="2286000" algn="l">
              <a:lnSpc>
                <a:spcPct val="100000"/>
              </a:lnSpc>
              <a:spcBef>
                <a:spcPts val="1000"/>
              </a:spcBef>
              <a:spcAft>
                <a:spcPts val="0"/>
              </a:spcAft>
              <a:buSzPts val="1440"/>
              <a:buChar char="►"/>
              <a:defRPr/>
            </a:lvl5pPr>
            <a:lvl6pPr indent="-320039" lvl="5" marL="2743200" algn="l">
              <a:lnSpc>
                <a:spcPct val="100000"/>
              </a:lnSpc>
              <a:spcBef>
                <a:spcPts val="1000"/>
              </a:spcBef>
              <a:spcAft>
                <a:spcPts val="0"/>
              </a:spcAft>
              <a:buSzPts val="1440"/>
              <a:buChar char="►"/>
              <a:defRPr/>
            </a:lvl6pPr>
            <a:lvl7pPr indent="-320039" lvl="6" marL="3200400" algn="l">
              <a:lnSpc>
                <a:spcPct val="100000"/>
              </a:lnSpc>
              <a:spcBef>
                <a:spcPts val="1000"/>
              </a:spcBef>
              <a:spcAft>
                <a:spcPts val="0"/>
              </a:spcAft>
              <a:buSzPts val="1440"/>
              <a:buChar char="►"/>
              <a:defRPr/>
            </a:lvl7pPr>
            <a:lvl8pPr indent="-320040" lvl="7" marL="3657600" algn="l">
              <a:lnSpc>
                <a:spcPct val="100000"/>
              </a:lnSpc>
              <a:spcBef>
                <a:spcPts val="1000"/>
              </a:spcBef>
              <a:spcAft>
                <a:spcPts val="0"/>
              </a:spcAft>
              <a:buSzPts val="1440"/>
              <a:buChar char="►"/>
              <a:defRPr/>
            </a:lvl8pPr>
            <a:lvl9pPr indent="-320040" lvl="8" marL="4114800" algn="l">
              <a:lnSpc>
                <a:spcPct val="100000"/>
              </a:lnSpc>
              <a:spcBef>
                <a:spcPts val="1000"/>
              </a:spcBef>
              <a:spcAft>
                <a:spcPts val="0"/>
              </a:spcAft>
              <a:buSzPts val="1440"/>
              <a:buChar char="►"/>
              <a:defRPr/>
            </a:lvl9pPr>
          </a:lstStyle>
          <a:p/>
        </p:txBody>
      </p:sp>
      <p:sp>
        <p:nvSpPr>
          <p:cNvPr id="269" name="Google Shape;269;p30"/>
          <p:cNvSpPr txBox="1"/>
          <p:nvPr>
            <p:ph idx="10" type="dt"/>
          </p:nvPr>
        </p:nvSpPr>
        <p:spPr>
          <a:xfrm>
            <a:off x="10653104" y="6391838"/>
            <a:ext cx="990599" cy="304799"/>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0" name="Google Shape;270;p30"/>
          <p:cNvSpPr txBox="1"/>
          <p:nvPr>
            <p:ph idx="11" type="ftr"/>
          </p:nvPr>
        </p:nvSpPr>
        <p:spPr>
          <a:xfrm>
            <a:off x="561110" y="6391838"/>
            <a:ext cx="3859795" cy="304801"/>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1" name="Google Shape;271;p30"/>
          <p:cNvSpPr txBox="1"/>
          <p:nvPr>
            <p:ph idx="12" type="sldNum"/>
          </p:nvPr>
        </p:nvSpPr>
        <p:spPr>
          <a:xfrm>
            <a:off x="10352540" y="295729"/>
            <a:ext cx="838199" cy="767687"/>
          </a:xfrm>
          <a:prstGeom prst="rect">
            <a:avLst/>
          </a:prstGeom>
          <a:noFill/>
          <a:ln>
            <a:noFill/>
          </a:ln>
        </p:spPr>
        <p:txBody>
          <a:bodyPr anchorCtr="0" anchor="b" bIns="45700" lIns="91425" spcFirstLastPara="1" rIns="91425" wrap="square" tIns="45700">
            <a:noAutofit/>
          </a:bodyPr>
          <a:lstStyle>
            <a:lvl1pPr indent="0" lvl="0" marL="0" marR="0" algn="ctr">
              <a:lnSpc>
                <a:spcPct val="100000"/>
              </a:lnSpc>
              <a:spcBef>
                <a:spcPts val="0"/>
              </a:spcBef>
              <a:spcAft>
                <a:spcPts val="0"/>
              </a:spcAft>
              <a:buClr>
                <a:srgbClr val="000000"/>
              </a:buClr>
              <a:buSzPts val="2800"/>
              <a:buFont typeface="Arial"/>
              <a:buNone/>
              <a:defRPr b="0" i="0" sz="2800" u="none" cap="none" strike="noStrike">
                <a:solidFill>
                  <a:schemeClr val="dk1"/>
                </a:solidFill>
                <a:latin typeface="Century Gothic"/>
                <a:ea typeface="Century Gothic"/>
                <a:cs typeface="Century Gothic"/>
                <a:sym typeface="Century Gothic"/>
              </a:defRPr>
            </a:lvl1pPr>
            <a:lvl2pPr indent="0" lvl="1" marL="0" marR="0" algn="ctr">
              <a:lnSpc>
                <a:spcPct val="100000"/>
              </a:lnSpc>
              <a:spcBef>
                <a:spcPts val="0"/>
              </a:spcBef>
              <a:spcAft>
                <a:spcPts val="0"/>
              </a:spcAft>
              <a:buClr>
                <a:srgbClr val="000000"/>
              </a:buClr>
              <a:buSzPts val="2800"/>
              <a:buFont typeface="Arial"/>
              <a:buNone/>
              <a:defRPr b="0" i="0" sz="2800" u="none" cap="none" strike="noStrike">
                <a:solidFill>
                  <a:schemeClr val="dk1"/>
                </a:solidFill>
                <a:latin typeface="Century Gothic"/>
                <a:ea typeface="Century Gothic"/>
                <a:cs typeface="Century Gothic"/>
                <a:sym typeface="Century Gothic"/>
              </a:defRPr>
            </a:lvl2pPr>
            <a:lvl3pPr indent="0" lvl="2" marL="0" marR="0" algn="ctr">
              <a:lnSpc>
                <a:spcPct val="100000"/>
              </a:lnSpc>
              <a:spcBef>
                <a:spcPts val="0"/>
              </a:spcBef>
              <a:spcAft>
                <a:spcPts val="0"/>
              </a:spcAft>
              <a:buClr>
                <a:srgbClr val="000000"/>
              </a:buClr>
              <a:buSzPts val="2800"/>
              <a:buFont typeface="Arial"/>
              <a:buNone/>
              <a:defRPr b="0" i="0" sz="2800" u="none" cap="none" strike="noStrike">
                <a:solidFill>
                  <a:schemeClr val="dk1"/>
                </a:solidFill>
                <a:latin typeface="Century Gothic"/>
                <a:ea typeface="Century Gothic"/>
                <a:cs typeface="Century Gothic"/>
                <a:sym typeface="Century Gothic"/>
              </a:defRPr>
            </a:lvl3pPr>
            <a:lvl4pPr indent="0" lvl="3" marL="0" marR="0" algn="ctr">
              <a:lnSpc>
                <a:spcPct val="100000"/>
              </a:lnSpc>
              <a:spcBef>
                <a:spcPts val="0"/>
              </a:spcBef>
              <a:spcAft>
                <a:spcPts val="0"/>
              </a:spcAft>
              <a:buClr>
                <a:srgbClr val="000000"/>
              </a:buClr>
              <a:buSzPts val="2800"/>
              <a:buFont typeface="Arial"/>
              <a:buNone/>
              <a:defRPr b="0" i="0" sz="2800" u="none" cap="none" strike="noStrike">
                <a:solidFill>
                  <a:schemeClr val="dk1"/>
                </a:solidFill>
                <a:latin typeface="Century Gothic"/>
                <a:ea typeface="Century Gothic"/>
                <a:cs typeface="Century Gothic"/>
                <a:sym typeface="Century Gothic"/>
              </a:defRPr>
            </a:lvl4pPr>
            <a:lvl5pPr indent="0" lvl="4" marL="0" marR="0" algn="ctr">
              <a:lnSpc>
                <a:spcPct val="100000"/>
              </a:lnSpc>
              <a:spcBef>
                <a:spcPts val="0"/>
              </a:spcBef>
              <a:spcAft>
                <a:spcPts val="0"/>
              </a:spcAft>
              <a:buClr>
                <a:srgbClr val="000000"/>
              </a:buClr>
              <a:buSzPts val="2800"/>
              <a:buFont typeface="Arial"/>
              <a:buNone/>
              <a:defRPr b="0" i="0" sz="2800" u="none" cap="none" strike="noStrike">
                <a:solidFill>
                  <a:schemeClr val="dk1"/>
                </a:solidFill>
                <a:latin typeface="Century Gothic"/>
                <a:ea typeface="Century Gothic"/>
                <a:cs typeface="Century Gothic"/>
                <a:sym typeface="Century Gothic"/>
              </a:defRPr>
            </a:lvl5pPr>
            <a:lvl6pPr indent="0" lvl="5" marL="0" marR="0" algn="ctr">
              <a:lnSpc>
                <a:spcPct val="100000"/>
              </a:lnSpc>
              <a:spcBef>
                <a:spcPts val="0"/>
              </a:spcBef>
              <a:spcAft>
                <a:spcPts val="0"/>
              </a:spcAft>
              <a:buClr>
                <a:srgbClr val="000000"/>
              </a:buClr>
              <a:buSzPts val="2800"/>
              <a:buFont typeface="Arial"/>
              <a:buNone/>
              <a:defRPr b="0" i="0" sz="2800" u="none" cap="none" strike="noStrike">
                <a:solidFill>
                  <a:schemeClr val="dk1"/>
                </a:solidFill>
                <a:latin typeface="Century Gothic"/>
                <a:ea typeface="Century Gothic"/>
                <a:cs typeface="Century Gothic"/>
                <a:sym typeface="Century Gothic"/>
              </a:defRPr>
            </a:lvl6pPr>
            <a:lvl7pPr indent="0" lvl="6" marL="0" marR="0" algn="ctr">
              <a:lnSpc>
                <a:spcPct val="100000"/>
              </a:lnSpc>
              <a:spcBef>
                <a:spcPts val="0"/>
              </a:spcBef>
              <a:spcAft>
                <a:spcPts val="0"/>
              </a:spcAft>
              <a:buClr>
                <a:srgbClr val="000000"/>
              </a:buClr>
              <a:buSzPts val="2800"/>
              <a:buFont typeface="Arial"/>
              <a:buNone/>
              <a:defRPr b="0" i="0" sz="2800" u="none" cap="none" strike="noStrike">
                <a:solidFill>
                  <a:schemeClr val="dk1"/>
                </a:solidFill>
                <a:latin typeface="Century Gothic"/>
                <a:ea typeface="Century Gothic"/>
                <a:cs typeface="Century Gothic"/>
                <a:sym typeface="Century Gothic"/>
              </a:defRPr>
            </a:lvl7pPr>
            <a:lvl8pPr indent="0" lvl="7" marL="0" marR="0" algn="ctr">
              <a:lnSpc>
                <a:spcPct val="100000"/>
              </a:lnSpc>
              <a:spcBef>
                <a:spcPts val="0"/>
              </a:spcBef>
              <a:spcAft>
                <a:spcPts val="0"/>
              </a:spcAft>
              <a:buClr>
                <a:srgbClr val="000000"/>
              </a:buClr>
              <a:buSzPts val="2800"/>
              <a:buFont typeface="Arial"/>
              <a:buNone/>
              <a:defRPr b="0" i="0" sz="2800" u="none" cap="none" strike="noStrike">
                <a:solidFill>
                  <a:schemeClr val="dk1"/>
                </a:solidFill>
                <a:latin typeface="Century Gothic"/>
                <a:ea typeface="Century Gothic"/>
                <a:cs typeface="Century Gothic"/>
                <a:sym typeface="Century Gothic"/>
              </a:defRPr>
            </a:lvl8pPr>
            <a:lvl9pPr indent="0" lvl="8" marL="0" marR="0" algn="ctr">
              <a:lnSpc>
                <a:spcPct val="100000"/>
              </a:lnSpc>
              <a:spcBef>
                <a:spcPts val="0"/>
              </a:spcBef>
              <a:spcAft>
                <a:spcPts val="0"/>
              </a:spcAft>
              <a:buClr>
                <a:srgbClr val="000000"/>
              </a:buClr>
              <a:buSzPts val="2800"/>
              <a:buFont typeface="Arial"/>
              <a:buNone/>
              <a:defRPr b="0" i="0" sz="2800" u="none" cap="none" strike="noStrike">
                <a:solidFill>
                  <a:schemeClr val="dk1"/>
                </a:solidFill>
                <a:latin typeface="Century Gothic"/>
                <a:ea typeface="Century Gothic"/>
                <a:cs typeface="Century Gothic"/>
                <a:sym typeface="Century Gothic"/>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タイトルとコンテンツ" type="obj">
  <p:cSld name="OBJECT">
    <p:spTree>
      <p:nvGrpSpPr>
        <p:cNvPr id="36" name="Shape 36"/>
        <p:cNvGrpSpPr/>
        <p:nvPr/>
      </p:nvGrpSpPr>
      <p:grpSpPr>
        <a:xfrm>
          <a:off x="0" y="0"/>
          <a:ext cx="0" cy="0"/>
          <a:chOff x="0" y="0"/>
          <a:chExt cx="0" cy="0"/>
        </a:xfrm>
      </p:grpSpPr>
      <p:sp>
        <p:nvSpPr>
          <p:cNvPr id="37" name="Google Shape;37;p28"/>
          <p:cNvSpPr txBox="1"/>
          <p:nvPr>
            <p:ph type="title"/>
          </p:nvPr>
        </p:nvSpPr>
        <p:spPr>
          <a:xfrm>
            <a:off x="1154954" y="973668"/>
            <a:ext cx="8761413" cy="706964"/>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lt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28"/>
          <p:cNvSpPr txBox="1"/>
          <p:nvPr>
            <p:ph idx="1" type="body"/>
          </p:nvPr>
        </p:nvSpPr>
        <p:spPr>
          <a:xfrm>
            <a:off x="1154954" y="2603500"/>
            <a:ext cx="8825659" cy="3416300"/>
          </a:xfrm>
          <a:prstGeom prst="rect">
            <a:avLst/>
          </a:prstGeom>
          <a:noFill/>
          <a:ln>
            <a:noFill/>
          </a:ln>
        </p:spPr>
        <p:txBody>
          <a:bodyPr anchorCtr="0" anchor="t" bIns="45700" lIns="91425" spcFirstLastPara="1" rIns="91425" wrap="square" tIns="45700">
            <a:normAutofit/>
          </a:bodyPr>
          <a:lstStyle>
            <a:lvl1pPr indent="-320040" lvl="0" marL="457200" algn="l">
              <a:lnSpc>
                <a:spcPct val="100000"/>
              </a:lnSpc>
              <a:spcBef>
                <a:spcPts val="1000"/>
              </a:spcBef>
              <a:spcAft>
                <a:spcPts val="0"/>
              </a:spcAft>
              <a:buSzPts val="1440"/>
              <a:buChar char="►"/>
              <a:defRPr/>
            </a:lvl1pPr>
            <a:lvl2pPr indent="-320040" lvl="1" marL="914400" algn="l">
              <a:lnSpc>
                <a:spcPct val="100000"/>
              </a:lnSpc>
              <a:spcBef>
                <a:spcPts val="1000"/>
              </a:spcBef>
              <a:spcAft>
                <a:spcPts val="0"/>
              </a:spcAft>
              <a:buSzPts val="1440"/>
              <a:buChar char="►"/>
              <a:defRPr/>
            </a:lvl2pPr>
            <a:lvl3pPr indent="-320039" lvl="2" marL="1371600" algn="l">
              <a:lnSpc>
                <a:spcPct val="100000"/>
              </a:lnSpc>
              <a:spcBef>
                <a:spcPts val="1000"/>
              </a:spcBef>
              <a:spcAft>
                <a:spcPts val="0"/>
              </a:spcAft>
              <a:buSzPts val="1440"/>
              <a:buChar char="►"/>
              <a:defRPr/>
            </a:lvl3pPr>
            <a:lvl4pPr indent="-320039" lvl="3" marL="1828800" algn="l">
              <a:lnSpc>
                <a:spcPct val="100000"/>
              </a:lnSpc>
              <a:spcBef>
                <a:spcPts val="1000"/>
              </a:spcBef>
              <a:spcAft>
                <a:spcPts val="0"/>
              </a:spcAft>
              <a:buSzPts val="1440"/>
              <a:buChar char="►"/>
              <a:defRPr/>
            </a:lvl4pPr>
            <a:lvl5pPr indent="-320039" lvl="4" marL="2286000" algn="l">
              <a:lnSpc>
                <a:spcPct val="100000"/>
              </a:lnSpc>
              <a:spcBef>
                <a:spcPts val="1000"/>
              </a:spcBef>
              <a:spcAft>
                <a:spcPts val="0"/>
              </a:spcAft>
              <a:buSzPts val="1440"/>
              <a:buChar char="►"/>
              <a:defRPr/>
            </a:lvl5pPr>
            <a:lvl6pPr indent="-320039" lvl="5" marL="2743200" algn="l">
              <a:lnSpc>
                <a:spcPct val="100000"/>
              </a:lnSpc>
              <a:spcBef>
                <a:spcPts val="1000"/>
              </a:spcBef>
              <a:spcAft>
                <a:spcPts val="0"/>
              </a:spcAft>
              <a:buSzPts val="1440"/>
              <a:buChar char="►"/>
              <a:defRPr/>
            </a:lvl6pPr>
            <a:lvl7pPr indent="-320039" lvl="6" marL="3200400" algn="l">
              <a:lnSpc>
                <a:spcPct val="100000"/>
              </a:lnSpc>
              <a:spcBef>
                <a:spcPts val="1000"/>
              </a:spcBef>
              <a:spcAft>
                <a:spcPts val="0"/>
              </a:spcAft>
              <a:buSzPts val="1440"/>
              <a:buChar char="►"/>
              <a:defRPr/>
            </a:lvl7pPr>
            <a:lvl8pPr indent="-320040" lvl="7" marL="3657600" algn="l">
              <a:lnSpc>
                <a:spcPct val="100000"/>
              </a:lnSpc>
              <a:spcBef>
                <a:spcPts val="1000"/>
              </a:spcBef>
              <a:spcAft>
                <a:spcPts val="0"/>
              </a:spcAft>
              <a:buSzPts val="1440"/>
              <a:buChar char="►"/>
              <a:defRPr/>
            </a:lvl8pPr>
            <a:lvl9pPr indent="-320040" lvl="8" marL="4114800" algn="l">
              <a:lnSpc>
                <a:spcPct val="100000"/>
              </a:lnSpc>
              <a:spcBef>
                <a:spcPts val="1000"/>
              </a:spcBef>
              <a:spcAft>
                <a:spcPts val="0"/>
              </a:spcAft>
              <a:buSzPts val="1440"/>
              <a:buChar char="►"/>
              <a:defRPr/>
            </a:lvl9pPr>
          </a:lstStyle>
          <a:p/>
        </p:txBody>
      </p:sp>
      <p:sp>
        <p:nvSpPr>
          <p:cNvPr id="39" name="Google Shape;39;p28"/>
          <p:cNvSpPr txBox="1"/>
          <p:nvPr>
            <p:ph idx="10" type="dt"/>
          </p:nvPr>
        </p:nvSpPr>
        <p:spPr>
          <a:xfrm>
            <a:off x="10653104" y="6391838"/>
            <a:ext cx="990599" cy="304799"/>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0" name="Google Shape;40;p28"/>
          <p:cNvSpPr txBox="1"/>
          <p:nvPr>
            <p:ph idx="11" type="ftr"/>
          </p:nvPr>
        </p:nvSpPr>
        <p:spPr>
          <a:xfrm>
            <a:off x="561110" y="6391838"/>
            <a:ext cx="3859795" cy="304801"/>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1" name="Google Shape;41;p28"/>
          <p:cNvSpPr txBox="1"/>
          <p:nvPr>
            <p:ph idx="12" type="sldNum"/>
          </p:nvPr>
        </p:nvSpPr>
        <p:spPr>
          <a:xfrm>
            <a:off x="10352540" y="295729"/>
            <a:ext cx="838199" cy="767687"/>
          </a:xfrm>
          <a:prstGeom prst="rect">
            <a:avLst/>
          </a:prstGeom>
          <a:noFill/>
          <a:ln>
            <a:noFill/>
          </a:ln>
        </p:spPr>
        <p:txBody>
          <a:bodyPr anchorCtr="0" anchor="b" bIns="45700" lIns="91425" spcFirstLastPara="1" rIns="91425" wrap="square" tIns="45700">
            <a:noAutofit/>
          </a:bodyPr>
          <a:lstStyle>
            <a:lvl1pPr indent="0" lvl="0"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1pPr>
            <a:lvl2pPr indent="0" lvl="1"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2pPr>
            <a:lvl3pPr indent="0" lvl="2"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3pPr>
            <a:lvl4pPr indent="0" lvl="3"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4pPr>
            <a:lvl5pPr indent="0" lvl="4"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5pPr>
            <a:lvl6pPr indent="0" lvl="5"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6pPr>
            <a:lvl7pPr indent="0" lvl="6"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7pPr>
            <a:lvl8pPr indent="0" lvl="7"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8pPr>
            <a:lvl9pPr indent="0" lvl="8"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セクション見出し" showMasterSp="0" type="secHead">
  <p:cSld name="SECTION_HEADER">
    <p:spTree>
      <p:nvGrpSpPr>
        <p:cNvPr id="42" name="Shape 42"/>
        <p:cNvGrpSpPr/>
        <p:nvPr/>
      </p:nvGrpSpPr>
      <p:grpSpPr>
        <a:xfrm>
          <a:off x="0" y="0"/>
          <a:ext cx="0" cy="0"/>
          <a:chOff x="0" y="0"/>
          <a:chExt cx="0" cy="0"/>
        </a:xfrm>
      </p:grpSpPr>
      <p:grpSp>
        <p:nvGrpSpPr>
          <p:cNvPr id="43" name="Google Shape;43;p31"/>
          <p:cNvGrpSpPr/>
          <p:nvPr/>
        </p:nvGrpSpPr>
        <p:grpSpPr>
          <a:xfrm>
            <a:off x="0" y="0"/>
            <a:ext cx="12192000" cy="6858000"/>
            <a:chOff x="0" y="0"/>
            <a:chExt cx="12192000" cy="6858000"/>
          </a:xfrm>
        </p:grpSpPr>
        <p:sp>
          <p:nvSpPr>
            <p:cNvPr id="44" name="Google Shape;44;p31"/>
            <p:cNvSpPr/>
            <p:nvPr/>
          </p:nvSpPr>
          <p:spPr>
            <a:xfrm>
              <a:off x="0" y="0"/>
              <a:ext cx="12192000" cy="6858000"/>
            </a:xfrm>
            <a:prstGeom prst="rect">
              <a:avLst/>
            </a:prstGeom>
            <a:blipFill rotWithShape="1">
              <a:blip r:embed="rId2">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 name="Google Shape;45;p31"/>
            <p:cNvSpPr/>
            <p:nvPr/>
          </p:nvSpPr>
          <p:spPr>
            <a:xfrm>
              <a:off x="0" y="2667000"/>
              <a:ext cx="4191000" cy="4191000"/>
            </a:xfrm>
            <a:prstGeom prst="ellipse">
              <a:avLst/>
            </a:prstGeom>
            <a:gradFill>
              <a:gsLst>
                <a:gs pos="0">
                  <a:srgbClr val="9B6BF2">
                    <a:alpha val="10588"/>
                  </a:srgbClr>
                </a:gs>
                <a:gs pos="36000">
                  <a:srgbClr val="9B6BF2">
                    <a:alpha val="9411"/>
                  </a:srgbClr>
                </a:gs>
                <a:gs pos="75000">
                  <a:srgbClr val="9B6BF2">
                    <a:alpha val="0"/>
                  </a:srgbClr>
                </a:gs>
                <a:gs pos="100000">
                  <a:srgbClr val="9B6BF2">
                    <a:alpha val="0"/>
                  </a:srgbClr>
                </a:gs>
              </a:gsLst>
              <a:path path="circle">
                <a:fillToRect b="50%" l="50%" r="50%" t="50%"/>
              </a:path>
              <a:tileRect/>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 name="Google Shape;46;p31"/>
            <p:cNvSpPr/>
            <p:nvPr/>
          </p:nvSpPr>
          <p:spPr>
            <a:xfrm>
              <a:off x="0" y="2895600"/>
              <a:ext cx="2362200" cy="2362200"/>
            </a:xfrm>
            <a:prstGeom prst="ellipse">
              <a:avLst/>
            </a:prstGeom>
            <a:gradFill>
              <a:gsLst>
                <a:gs pos="0">
                  <a:srgbClr val="9B6BF2">
                    <a:alpha val="7450"/>
                  </a:srgbClr>
                </a:gs>
                <a:gs pos="36000">
                  <a:srgbClr val="9B6BF2">
                    <a:alpha val="7450"/>
                  </a:srgbClr>
                </a:gs>
                <a:gs pos="72000">
                  <a:srgbClr val="9B6BF2">
                    <a:alpha val="0"/>
                  </a:srgbClr>
                </a:gs>
                <a:gs pos="100000">
                  <a:srgbClr val="9B6BF2">
                    <a:alpha val="0"/>
                  </a:srgbClr>
                </a:gs>
              </a:gsLst>
              <a:path path="circle">
                <a:fillToRect b="50%" l="50%" r="50%" t="50%"/>
              </a:path>
              <a:tileRect/>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 name="Google Shape;47;p31"/>
            <p:cNvSpPr/>
            <p:nvPr/>
          </p:nvSpPr>
          <p:spPr>
            <a:xfrm>
              <a:off x="8609012" y="5867400"/>
              <a:ext cx="990600" cy="990600"/>
            </a:xfrm>
            <a:prstGeom prst="ellipse">
              <a:avLst/>
            </a:prstGeom>
            <a:gradFill>
              <a:gsLst>
                <a:gs pos="0">
                  <a:srgbClr val="9B6BF2">
                    <a:alpha val="13333"/>
                  </a:srgbClr>
                </a:gs>
                <a:gs pos="36000">
                  <a:srgbClr val="9B6BF2">
                    <a:alpha val="6274"/>
                  </a:srgbClr>
                </a:gs>
                <a:gs pos="66000">
                  <a:srgbClr val="9B6BF2">
                    <a:alpha val="0"/>
                  </a:srgbClr>
                </a:gs>
                <a:gs pos="100000">
                  <a:srgbClr val="9B6BF2">
                    <a:alpha val="0"/>
                  </a:srgbClr>
                </a:gs>
              </a:gsLst>
              <a:path path="circle">
                <a:fillToRect b="50%" l="50%" r="50%" t="50%"/>
              </a:path>
              <a:tileRect/>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 name="Google Shape;48;p31"/>
            <p:cNvSpPr/>
            <p:nvPr/>
          </p:nvSpPr>
          <p:spPr>
            <a:xfrm>
              <a:off x="8609012" y="1676400"/>
              <a:ext cx="2819400" cy="2819400"/>
            </a:xfrm>
            <a:prstGeom prst="ellipse">
              <a:avLst/>
            </a:prstGeom>
            <a:gradFill>
              <a:gsLst>
                <a:gs pos="0">
                  <a:srgbClr val="9B6BF2">
                    <a:alpha val="6274"/>
                  </a:srgbClr>
                </a:gs>
                <a:gs pos="36000">
                  <a:srgbClr val="9B6BF2">
                    <a:alpha val="5490"/>
                  </a:srgbClr>
                </a:gs>
                <a:gs pos="69000">
                  <a:srgbClr val="9B6BF2">
                    <a:alpha val="0"/>
                  </a:srgbClr>
                </a:gs>
                <a:gs pos="100000">
                  <a:srgbClr val="9B6BF2">
                    <a:alpha val="0"/>
                  </a:srgbClr>
                </a:gs>
              </a:gsLst>
              <a:path path="circle">
                <a:fillToRect b="50%" l="50%" r="50%" t="50%"/>
              </a:path>
              <a:tileRect/>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 name="Google Shape;49;p31"/>
            <p:cNvSpPr/>
            <p:nvPr/>
          </p:nvSpPr>
          <p:spPr>
            <a:xfrm>
              <a:off x="7999412" y="8464"/>
              <a:ext cx="1600200" cy="1600200"/>
            </a:xfrm>
            <a:prstGeom prst="ellipse">
              <a:avLst/>
            </a:prstGeom>
            <a:gradFill>
              <a:gsLst>
                <a:gs pos="0">
                  <a:srgbClr val="9B6BF2">
                    <a:alpha val="13333"/>
                  </a:srgbClr>
                </a:gs>
                <a:gs pos="36000">
                  <a:srgbClr val="9B6BF2">
                    <a:alpha val="6274"/>
                  </a:srgbClr>
                </a:gs>
                <a:gs pos="73000">
                  <a:srgbClr val="9B6BF2">
                    <a:alpha val="0"/>
                  </a:srgbClr>
                </a:gs>
                <a:gs pos="100000">
                  <a:srgbClr val="9B6BF2">
                    <a:alpha val="0"/>
                  </a:srgbClr>
                </a:gs>
              </a:gsLst>
              <a:path path="circle">
                <a:fillToRect b="50%" l="50%" r="50%" t="50%"/>
              </a:path>
              <a:tileRect/>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 name="Google Shape;50;p31"/>
            <p:cNvSpPr/>
            <p:nvPr/>
          </p:nvSpPr>
          <p:spPr>
            <a:xfrm>
              <a:off x="7289800" y="402165"/>
              <a:ext cx="4478865" cy="605367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 name="Google Shape;51;p31"/>
            <p:cNvSpPr/>
            <p:nvPr/>
          </p:nvSpPr>
          <p:spPr>
            <a:xfrm rot="-5400000">
              <a:off x="3787244" y="2801721"/>
              <a:ext cx="6053670" cy="1254558"/>
            </a:xfrm>
            <a:custGeom>
              <a:rect b="b" l="l" r="r" t="t"/>
              <a:pathLst>
                <a:path extrusionOk="0" h="8000" w="10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lt1"/>
            </a:solidFill>
            <a:ln>
              <a:noFill/>
            </a:ln>
          </p:spPr>
        </p:sp>
        <p:sp>
          <p:nvSpPr>
            <p:cNvPr id="52" name="Google Shape;52;p31"/>
            <p:cNvSpPr/>
            <p:nvPr/>
          </p:nvSpPr>
          <p:spPr>
            <a:xfrm rot="-5677511">
              <a:off x="4698352" y="1826078"/>
              <a:ext cx="3299407" cy="440924"/>
            </a:xfrm>
            <a:custGeom>
              <a:rect b="b" l="l" r="r" t="t"/>
              <a:pathLst>
                <a:path extrusionOk="0" h="5291" w="10000">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lt1">
                <a:alpha val="2000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 name="Google Shape;53;p31"/>
            <p:cNvSpPr/>
            <p:nvPr/>
          </p:nvSpPr>
          <p:spPr>
            <a:xfrm>
              <a:off x="0" y="1587"/>
              <a:ext cx="12192000" cy="6856413"/>
            </a:xfrm>
            <a:custGeom>
              <a:rect b="b" l="l" r="r" t="t"/>
              <a:pathLst>
                <a:path extrusionOk="0" h="8638" w="15356">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lt1"/>
            </a:solidFill>
            <a:ln>
              <a:noFill/>
            </a:ln>
          </p:spPr>
        </p:sp>
      </p:grpSp>
      <p:sp>
        <p:nvSpPr>
          <p:cNvPr id="54" name="Google Shape;54;p31"/>
          <p:cNvSpPr txBox="1"/>
          <p:nvPr>
            <p:ph type="title"/>
          </p:nvPr>
        </p:nvSpPr>
        <p:spPr>
          <a:xfrm>
            <a:off x="1154954" y="2677645"/>
            <a:ext cx="4351025" cy="2283824"/>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lt2"/>
              </a:buClr>
              <a:buSzPts val="4000"/>
              <a:buFont typeface="Century Gothic"/>
              <a:buNone/>
              <a:defRPr b="0" sz="40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5" name="Google Shape;55;p31"/>
          <p:cNvSpPr txBox="1"/>
          <p:nvPr>
            <p:ph idx="1" type="body"/>
          </p:nvPr>
        </p:nvSpPr>
        <p:spPr>
          <a:xfrm>
            <a:off x="6895559" y="2677644"/>
            <a:ext cx="3757545" cy="2283824"/>
          </a:xfrm>
          <a:prstGeom prst="rect">
            <a:avLst/>
          </a:prstGeom>
          <a:noFill/>
          <a:ln>
            <a:noFill/>
          </a:ln>
        </p:spPr>
        <p:txBody>
          <a:bodyPr anchorCtr="0" anchor="ctr" bIns="45700" lIns="91425" spcFirstLastPara="1" rIns="91425" wrap="square" tIns="45700">
            <a:normAutofit/>
          </a:bodyPr>
          <a:lstStyle>
            <a:lvl1pPr indent="-228600" lvl="0" marL="457200" algn="l">
              <a:lnSpc>
                <a:spcPct val="100000"/>
              </a:lnSpc>
              <a:spcBef>
                <a:spcPts val="1000"/>
              </a:spcBef>
              <a:spcAft>
                <a:spcPts val="0"/>
              </a:spcAft>
              <a:buSzPts val="1600"/>
              <a:buNone/>
              <a:defRPr sz="2000" cap="none">
                <a:solidFill>
                  <a:srgbClr val="EE52A4"/>
                </a:solidFill>
              </a:defRPr>
            </a:lvl1pPr>
            <a:lvl2pPr indent="-228600" lvl="1" marL="914400" algn="l">
              <a:lnSpc>
                <a:spcPct val="100000"/>
              </a:lnSpc>
              <a:spcBef>
                <a:spcPts val="1000"/>
              </a:spcBef>
              <a:spcAft>
                <a:spcPts val="0"/>
              </a:spcAft>
              <a:buSzPts val="1440"/>
              <a:buNone/>
              <a:defRPr sz="1800">
                <a:solidFill>
                  <a:srgbClr val="888888"/>
                </a:solidFill>
              </a:defRPr>
            </a:lvl2pPr>
            <a:lvl3pPr indent="-228600" lvl="2" marL="1371600" algn="l">
              <a:lnSpc>
                <a:spcPct val="100000"/>
              </a:lnSpc>
              <a:spcBef>
                <a:spcPts val="1000"/>
              </a:spcBef>
              <a:spcAft>
                <a:spcPts val="0"/>
              </a:spcAft>
              <a:buSzPts val="1280"/>
              <a:buNone/>
              <a:defRPr sz="1600">
                <a:solidFill>
                  <a:srgbClr val="888888"/>
                </a:solidFill>
              </a:defRPr>
            </a:lvl3pPr>
            <a:lvl4pPr indent="-228600" lvl="3" marL="1828800" algn="l">
              <a:lnSpc>
                <a:spcPct val="100000"/>
              </a:lnSpc>
              <a:spcBef>
                <a:spcPts val="1000"/>
              </a:spcBef>
              <a:spcAft>
                <a:spcPts val="0"/>
              </a:spcAft>
              <a:buSzPts val="1120"/>
              <a:buNone/>
              <a:defRPr sz="1400">
                <a:solidFill>
                  <a:srgbClr val="888888"/>
                </a:solidFill>
              </a:defRPr>
            </a:lvl4pPr>
            <a:lvl5pPr indent="-228600" lvl="4" marL="2286000" algn="l">
              <a:lnSpc>
                <a:spcPct val="100000"/>
              </a:lnSpc>
              <a:spcBef>
                <a:spcPts val="1000"/>
              </a:spcBef>
              <a:spcAft>
                <a:spcPts val="0"/>
              </a:spcAft>
              <a:buSzPts val="1120"/>
              <a:buNone/>
              <a:defRPr sz="1400">
                <a:solidFill>
                  <a:srgbClr val="888888"/>
                </a:solidFill>
              </a:defRPr>
            </a:lvl5pPr>
            <a:lvl6pPr indent="-228600" lvl="5" marL="2743200" algn="l">
              <a:lnSpc>
                <a:spcPct val="100000"/>
              </a:lnSpc>
              <a:spcBef>
                <a:spcPts val="1000"/>
              </a:spcBef>
              <a:spcAft>
                <a:spcPts val="0"/>
              </a:spcAft>
              <a:buSzPts val="1120"/>
              <a:buNone/>
              <a:defRPr sz="1400">
                <a:solidFill>
                  <a:srgbClr val="888888"/>
                </a:solidFill>
              </a:defRPr>
            </a:lvl6pPr>
            <a:lvl7pPr indent="-228600" lvl="6" marL="3200400" algn="l">
              <a:lnSpc>
                <a:spcPct val="100000"/>
              </a:lnSpc>
              <a:spcBef>
                <a:spcPts val="1000"/>
              </a:spcBef>
              <a:spcAft>
                <a:spcPts val="0"/>
              </a:spcAft>
              <a:buSzPts val="1120"/>
              <a:buNone/>
              <a:defRPr sz="1400">
                <a:solidFill>
                  <a:srgbClr val="888888"/>
                </a:solidFill>
              </a:defRPr>
            </a:lvl7pPr>
            <a:lvl8pPr indent="-228600" lvl="7" marL="3657600" algn="l">
              <a:lnSpc>
                <a:spcPct val="100000"/>
              </a:lnSpc>
              <a:spcBef>
                <a:spcPts val="1000"/>
              </a:spcBef>
              <a:spcAft>
                <a:spcPts val="0"/>
              </a:spcAft>
              <a:buSzPts val="1120"/>
              <a:buNone/>
              <a:defRPr sz="1400">
                <a:solidFill>
                  <a:srgbClr val="888888"/>
                </a:solidFill>
              </a:defRPr>
            </a:lvl8pPr>
            <a:lvl9pPr indent="-228600" lvl="8" marL="4114800" algn="l">
              <a:lnSpc>
                <a:spcPct val="100000"/>
              </a:lnSpc>
              <a:spcBef>
                <a:spcPts val="1000"/>
              </a:spcBef>
              <a:spcAft>
                <a:spcPts val="0"/>
              </a:spcAft>
              <a:buSzPts val="1120"/>
              <a:buNone/>
              <a:defRPr sz="1400">
                <a:solidFill>
                  <a:srgbClr val="888888"/>
                </a:solidFill>
              </a:defRPr>
            </a:lvl9pPr>
          </a:lstStyle>
          <a:p/>
        </p:txBody>
      </p:sp>
      <p:sp>
        <p:nvSpPr>
          <p:cNvPr id="56" name="Google Shape;56;p31"/>
          <p:cNvSpPr txBox="1"/>
          <p:nvPr>
            <p:ph idx="10" type="dt"/>
          </p:nvPr>
        </p:nvSpPr>
        <p:spPr>
          <a:xfrm>
            <a:off x="10653104" y="6391838"/>
            <a:ext cx="990599" cy="304799"/>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 name="Google Shape;57;p31"/>
          <p:cNvSpPr txBox="1"/>
          <p:nvPr>
            <p:ph idx="11" type="ftr"/>
          </p:nvPr>
        </p:nvSpPr>
        <p:spPr>
          <a:xfrm>
            <a:off x="561110" y="6391838"/>
            <a:ext cx="3859795" cy="304801"/>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8" name="Google Shape;58;p31"/>
          <p:cNvSpPr/>
          <p:nvPr/>
        </p:nvSpPr>
        <p:spPr>
          <a:xfrm>
            <a:off x="10437812" y="0"/>
            <a:ext cx="685800" cy="1143000"/>
          </a:xfrm>
          <a:prstGeom prst="rect">
            <a:avLst/>
          </a:prstGeom>
          <a:solidFill>
            <a:schemeClr val="accent1"/>
          </a:solidFill>
          <a:ln>
            <a:noFill/>
          </a:ln>
          <a:effectLst>
            <a:outerShdw blurRad="38100" rotWithShape="0" dir="5400000" dist="25400">
              <a:srgbClr val="000000">
                <a:alpha val="44313"/>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 name="Google Shape;59;p31"/>
          <p:cNvSpPr txBox="1"/>
          <p:nvPr>
            <p:ph idx="12" type="sldNum"/>
          </p:nvPr>
        </p:nvSpPr>
        <p:spPr>
          <a:xfrm>
            <a:off x="10352540" y="295729"/>
            <a:ext cx="838199" cy="767687"/>
          </a:xfrm>
          <a:prstGeom prst="rect">
            <a:avLst/>
          </a:prstGeom>
          <a:noFill/>
          <a:ln>
            <a:noFill/>
          </a:ln>
        </p:spPr>
        <p:txBody>
          <a:bodyPr anchorCtr="0" anchor="b" bIns="45700" lIns="91425" spcFirstLastPara="1" rIns="91425" wrap="square" tIns="45700">
            <a:noAutofit/>
          </a:bodyPr>
          <a:lstStyle>
            <a:lvl1pPr indent="0" lvl="0"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1pPr>
            <a:lvl2pPr indent="0" lvl="1"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2pPr>
            <a:lvl3pPr indent="0" lvl="2"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3pPr>
            <a:lvl4pPr indent="0" lvl="3"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4pPr>
            <a:lvl5pPr indent="0" lvl="4"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5pPr>
            <a:lvl6pPr indent="0" lvl="5"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6pPr>
            <a:lvl7pPr indent="0" lvl="6"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7pPr>
            <a:lvl8pPr indent="0" lvl="7"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8pPr>
            <a:lvl9pPr indent="0" lvl="8"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つのコンテンツ" type="twoObj">
  <p:cSld name="TWO_OBJECTS">
    <p:spTree>
      <p:nvGrpSpPr>
        <p:cNvPr id="60" name="Shape 60"/>
        <p:cNvGrpSpPr/>
        <p:nvPr/>
      </p:nvGrpSpPr>
      <p:grpSpPr>
        <a:xfrm>
          <a:off x="0" y="0"/>
          <a:ext cx="0" cy="0"/>
          <a:chOff x="0" y="0"/>
          <a:chExt cx="0" cy="0"/>
        </a:xfrm>
      </p:grpSpPr>
      <p:sp>
        <p:nvSpPr>
          <p:cNvPr id="61" name="Google Shape;61;p32"/>
          <p:cNvSpPr txBox="1"/>
          <p:nvPr>
            <p:ph type="title"/>
          </p:nvPr>
        </p:nvSpPr>
        <p:spPr>
          <a:xfrm>
            <a:off x="1154954" y="973668"/>
            <a:ext cx="8761413" cy="706964"/>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lt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2" name="Google Shape;62;p32"/>
          <p:cNvSpPr txBox="1"/>
          <p:nvPr>
            <p:ph idx="1" type="body"/>
          </p:nvPr>
        </p:nvSpPr>
        <p:spPr>
          <a:xfrm>
            <a:off x="1154954" y="2603500"/>
            <a:ext cx="4825158" cy="3416301"/>
          </a:xfrm>
          <a:prstGeom prst="rect">
            <a:avLst/>
          </a:prstGeom>
          <a:noFill/>
          <a:ln>
            <a:noFill/>
          </a:ln>
        </p:spPr>
        <p:txBody>
          <a:bodyPr anchorCtr="0" anchor="t" bIns="45700" lIns="91425" spcFirstLastPara="1" rIns="91425" wrap="square" tIns="45700">
            <a:normAutofit/>
          </a:bodyPr>
          <a:lstStyle>
            <a:lvl1pPr indent="-320040" lvl="0" marL="457200" algn="l">
              <a:lnSpc>
                <a:spcPct val="100000"/>
              </a:lnSpc>
              <a:spcBef>
                <a:spcPts val="1000"/>
              </a:spcBef>
              <a:spcAft>
                <a:spcPts val="0"/>
              </a:spcAft>
              <a:buSzPts val="1440"/>
              <a:buChar char="►"/>
              <a:defRPr/>
            </a:lvl1pPr>
            <a:lvl2pPr indent="-320040" lvl="1" marL="914400" algn="l">
              <a:lnSpc>
                <a:spcPct val="100000"/>
              </a:lnSpc>
              <a:spcBef>
                <a:spcPts val="1000"/>
              </a:spcBef>
              <a:spcAft>
                <a:spcPts val="0"/>
              </a:spcAft>
              <a:buSzPts val="1440"/>
              <a:buChar char="►"/>
              <a:defRPr/>
            </a:lvl2pPr>
            <a:lvl3pPr indent="-320039" lvl="2" marL="1371600" algn="l">
              <a:lnSpc>
                <a:spcPct val="100000"/>
              </a:lnSpc>
              <a:spcBef>
                <a:spcPts val="1000"/>
              </a:spcBef>
              <a:spcAft>
                <a:spcPts val="0"/>
              </a:spcAft>
              <a:buSzPts val="1440"/>
              <a:buChar char="►"/>
              <a:defRPr/>
            </a:lvl3pPr>
            <a:lvl4pPr indent="-320039" lvl="3" marL="1828800" algn="l">
              <a:lnSpc>
                <a:spcPct val="100000"/>
              </a:lnSpc>
              <a:spcBef>
                <a:spcPts val="1000"/>
              </a:spcBef>
              <a:spcAft>
                <a:spcPts val="0"/>
              </a:spcAft>
              <a:buSzPts val="1440"/>
              <a:buChar char="►"/>
              <a:defRPr/>
            </a:lvl4pPr>
            <a:lvl5pPr indent="-320039" lvl="4" marL="2286000" algn="l">
              <a:lnSpc>
                <a:spcPct val="100000"/>
              </a:lnSpc>
              <a:spcBef>
                <a:spcPts val="1000"/>
              </a:spcBef>
              <a:spcAft>
                <a:spcPts val="0"/>
              </a:spcAft>
              <a:buSzPts val="1440"/>
              <a:buChar char="►"/>
              <a:defRPr/>
            </a:lvl5pPr>
            <a:lvl6pPr indent="-320039" lvl="5" marL="2743200" algn="l">
              <a:lnSpc>
                <a:spcPct val="100000"/>
              </a:lnSpc>
              <a:spcBef>
                <a:spcPts val="1000"/>
              </a:spcBef>
              <a:spcAft>
                <a:spcPts val="0"/>
              </a:spcAft>
              <a:buSzPts val="1440"/>
              <a:buChar char="►"/>
              <a:defRPr/>
            </a:lvl6pPr>
            <a:lvl7pPr indent="-320039" lvl="6" marL="3200400" algn="l">
              <a:lnSpc>
                <a:spcPct val="100000"/>
              </a:lnSpc>
              <a:spcBef>
                <a:spcPts val="1000"/>
              </a:spcBef>
              <a:spcAft>
                <a:spcPts val="0"/>
              </a:spcAft>
              <a:buSzPts val="1440"/>
              <a:buChar char="►"/>
              <a:defRPr/>
            </a:lvl7pPr>
            <a:lvl8pPr indent="-320040" lvl="7" marL="3657600" algn="l">
              <a:lnSpc>
                <a:spcPct val="100000"/>
              </a:lnSpc>
              <a:spcBef>
                <a:spcPts val="1000"/>
              </a:spcBef>
              <a:spcAft>
                <a:spcPts val="0"/>
              </a:spcAft>
              <a:buSzPts val="1440"/>
              <a:buChar char="►"/>
              <a:defRPr/>
            </a:lvl8pPr>
            <a:lvl9pPr indent="-320040" lvl="8" marL="4114800" algn="l">
              <a:lnSpc>
                <a:spcPct val="100000"/>
              </a:lnSpc>
              <a:spcBef>
                <a:spcPts val="1000"/>
              </a:spcBef>
              <a:spcAft>
                <a:spcPts val="0"/>
              </a:spcAft>
              <a:buSzPts val="1440"/>
              <a:buChar char="►"/>
              <a:defRPr/>
            </a:lvl9pPr>
          </a:lstStyle>
          <a:p/>
        </p:txBody>
      </p:sp>
      <p:sp>
        <p:nvSpPr>
          <p:cNvPr id="63" name="Google Shape;63;p32"/>
          <p:cNvSpPr txBox="1"/>
          <p:nvPr>
            <p:ph idx="2" type="body"/>
          </p:nvPr>
        </p:nvSpPr>
        <p:spPr>
          <a:xfrm>
            <a:off x="6208712" y="2603500"/>
            <a:ext cx="4825159" cy="3416300"/>
          </a:xfrm>
          <a:prstGeom prst="rect">
            <a:avLst/>
          </a:prstGeom>
          <a:noFill/>
          <a:ln>
            <a:noFill/>
          </a:ln>
        </p:spPr>
        <p:txBody>
          <a:bodyPr anchorCtr="0" anchor="t" bIns="45700" lIns="91425" spcFirstLastPara="1" rIns="91425" wrap="square" tIns="45700">
            <a:normAutofit/>
          </a:bodyPr>
          <a:lstStyle>
            <a:lvl1pPr indent="-320040" lvl="0" marL="457200" algn="l">
              <a:lnSpc>
                <a:spcPct val="100000"/>
              </a:lnSpc>
              <a:spcBef>
                <a:spcPts val="1000"/>
              </a:spcBef>
              <a:spcAft>
                <a:spcPts val="0"/>
              </a:spcAft>
              <a:buSzPts val="1440"/>
              <a:buChar char="►"/>
              <a:defRPr/>
            </a:lvl1pPr>
            <a:lvl2pPr indent="-320040" lvl="1" marL="914400" algn="l">
              <a:lnSpc>
                <a:spcPct val="100000"/>
              </a:lnSpc>
              <a:spcBef>
                <a:spcPts val="1000"/>
              </a:spcBef>
              <a:spcAft>
                <a:spcPts val="0"/>
              </a:spcAft>
              <a:buSzPts val="1440"/>
              <a:buChar char="►"/>
              <a:defRPr/>
            </a:lvl2pPr>
            <a:lvl3pPr indent="-320039" lvl="2" marL="1371600" algn="l">
              <a:lnSpc>
                <a:spcPct val="100000"/>
              </a:lnSpc>
              <a:spcBef>
                <a:spcPts val="1000"/>
              </a:spcBef>
              <a:spcAft>
                <a:spcPts val="0"/>
              </a:spcAft>
              <a:buSzPts val="1440"/>
              <a:buChar char="►"/>
              <a:defRPr/>
            </a:lvl3pPr>
            <a:lvl4pPr indent="-320039" lvl="3" marL="1828800" algn="l">
              <a:lnSpc>
                <a:spcPct val="100000"/>
              </a:lnSpc>
              <a:spcBef>
                <a:spcPts val="1000"/>
              </a:spcBef>
              <a:spcAft>
                <a:spcPts val="0"/>
              </a:spcAft>
              <a:buSzPts val="1440"/>
              <a:buChar char="►"/>
              <a:defRPr/>
            </a:lvl4pPr>
            <a:lvl5pPr indent="-320039" lvl="4" marL="2286000" algn="l">
              <a:lnSpc>
                <a:spcPct val="100000"/>
              </a:lnSpc>
              <a:spcBef>
                <a:spcPts val="1000"/>
              </a:spcBef>
              <a:spcAft>
                <a:spcPts val="0"/>
              </a:spcAft>
              <a:buSzPts val="1440"/>
              <a:buChar char="►"/>
              <a:defRPr/>
            </a:lvl5pPr>
            <a:lvl6pPr indent="-320039" lvl="5" marL="2743200" algn="l">
              <a:lnSpc>
                <a:spcPct val="100000"/>
              </a:lnSpc>
              <a:spcBef>
                <a:spcPts val="1000"/>
              </a:spcBef>
              <a:spcAft>
                <a:spcPts val="0"/>
              </a:spcAft>
              <a:buSzPts val="1440"/>
              <a:buChar char="►"/>
              <a:defRPr/>
            </a:lvl6pPr>
            <a:lvl7pPr indent="-320039" lvl="6" marL="3200400" algn="l">
              <a:lnSpc>
                <a:spcPct val="100000"/>
              </a:lnSpc>
              <a:spcBef>
                <a:spcPts val="1000"/>
              </a:spcBef>
              <a:spcAft>
                <a:spcPts val="0"/>
              </a:spcAft>
              <a:buSzPts val="1440"/>
              <a:buChar char="►"/>
              <a:defRPr/>
            </a:lvl7pPr>
            <a:lvl8pPr indent="-320040" lvl="7" marL="3657600" algn="l">
              <a:lnSpc>
                <a:spcPct val="100000"/>
              </a:lnSpc>
              <a:spcBef>
                <a:spcPts val="1000"/>
              </a:spcBef>
              <a:spcAft>
                <a:spcPts val="0"/>
              </a:spcAft>
              <a:buSzPts val="1440"/>
              <a:buChar char="►"/>
              <a:defRPr/>
            </a:lvl8pPr>
            <a:lvl9pPr indent="-320040" lvl="8" marL="4114800" algn="l">
              <a:lnSpc>
                <a:spcPct val="100000"/>
              </a:lnSpc>
              <a:spcBef>
                <a:spcPts val="1000"/>
              </a:spcBef>
              <a:spcAft>
                <a:spcPts val="0"/>
              </a:spcAft>
              <a:buSzPts val="1440"/>
              <a:buChar char="►"/>
              <a:defRPr/>
            </a:lvl9pPr>
          </a:lstStyle>
          <a:p/>
        </p:txBody>
      </p:sp>
      <p:sp>
        <p:nvSpPr>
          <p:cNvPr id="64" name="Google Shape;64;p32"/>
          <p:cNvSpPr txBox="1"/>
          <p:nvPr>
            <p:ph idx="10" type="dt"/>
          </p:nvPr>
        </p:nvSpPr>
        <p:spPr>
          <a:xfrm>
            <a:off x="10653104" y="6391838"/>
            <a:ext cx="990599" cy="304799"/>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5" name="Google Shape;65;p32"/>
          <p:cNvSpPr txBox="1"/>
          <p:nvPr>
            <p:ph idx="11" type="ftr"/>
          </p:nvPr>
        </p:nvSpPr>
        <p:spPr>
          <a:xfrm>
            <a:off x="561110" y="6391838"/>
            <a:ext cx="3859795" cy="304801"/>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6" name="Google Shape;66;p32"/>
          <p:cNvSpPr txBox="1"/>
          <p:nvPr>
            <p:ph idx="12" type="sldNum"/>
          </p:nvPr>
        </p:nvSpPr>
        <p:spPr>
          <a:xfrm>
            <a:off x="10352540" y="295729"/>
            <a:ext cx="838199" cy="767687"/>
          </a:xfrm>
          <a:prstGeom prst="rect">
            <a:avLst/>
          </a:prstGeom>
          <a:noFill/>
          <a:ln>
            <a:noFill/>
          </a:ln>
        </p:spPr>
        <p:txBody>
          <a:bodyPr anchorCtr="0" anchor="b" bIns="45700" lIns="91425" spcFirstLastPara="1" rIns="91425" wrap="square" tIns="45700">
            <a:noAutofit/>
          </a:bodyPr>
          <a:lstStyle>
            <a:lvl1pPr indent="0" lvl="0"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1pPr>
            <a:lvl2pPr indent="0" lvl="1"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2pPr>
            <a:lvl3pPr indent="0" lvl="2"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3pPr>
            <a:lvl4pPr indent="0" lvl="3"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4pPr>
            <a:lvl5pPr indent="0" lvl="4"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5pPr>
            <a:lvl6pPr indent="0" lvl="5"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6pPr>
            <a:lvl7pPr indent="0" lvl="6"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7pPr>
            <a:lvl8pPr indent="0" lvl="7"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8pPr>
            <a:lvl9pPr indent="0" lvl="8"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比較" type="twoTxTwoObj">
  <p:cSld name="TWO_OBJECTS_WITH_TEXT">
    <p:spTree>
      <p:nvGrpSpPr>
        <p:cNvPr id="67" name="Shape 67"/>
        <p:cNvGrpSpPr/>
        <p:nvPr/>
      </p:nvGrpSpPr>
      <p:grpSpPr>
        <a:xfrm>
          <a:off x="0" y="0"/>
          <a:ext cx="0" cy="0"/>
          <a:chOff x="0" y="0"/>
          <a:chExt cx="0" cy="0"/>
        </a:xfrm>
      </p:grpSpPr>
      <p:sp>
        <p:nvSpPr>
          <p:cNvPr id="68" name="Google Shape;68;p33"/>
          <p:cNvSpPr txBox="1"/>
          <p:nvPr>
            <p:ph type="title"/>
          </p:nvPr>
        </p:nvSpPr>
        <p:spPr>
          <a:xfrm>
            <a:off x="1154954" y="973668"/>
            <a:ext cx="8761413" cy="706964"/>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lt2"/>
              </a:buClr>
              <a:buSzPts val="3600"/>
              <a:buFont typeface="Century Gothic"/>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9" name="Google Shape;69;p33"/>
          <p:cNvSpPr txBox="1"/>
          <p:nvPr>
            <p:ph idx="1" type="body"/>
          </p:nvPr>
        </p:nvSpPr>
        <p:spPr>
          <a:xfrm>
            <a:off x="1154954" y="2603500"/>
            <a:ext cx="4825157" cy="576262"/>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1000"/>
              </a:spcBef>
              <a:spcAft>
                <a:spcPts val="0"/>
              </a:spcAft>
              <a:buSzPts val="1920"/>
              <a:buNone/>
              <a:defRPr b="0" sz="2400">
                <a:solidFill>
                  <a:schemeClr val="accent1"/>
                </a:solidFill>
              </a:defRPr>
            </a:lvl1pPr>
            <a:lvl2pPr indent="-228600" lvl="1" marL="914400" algn="l">
              <a:lnSpc>
                <a:spcPct val="100000"/>
              </a:lnSpc>
              <a:spcBef>
                <a:spcPts val="1000"/>
              </a:spcBef>
              <a:spcAft>
                <a:spcPts val="0"/>
              </a:spcAft>
              <a:buSzPts val="1600"/>
              <a:buNone/>
              <a:defRPr b="1" sz="2000"/>
            </a:lvl2pPr>
            <a:lvl3pPr indent="-228600" lvl="2" marL="1371600" algn="l">
              <a:lnSpc>
                <a:spcPct val="100000"/>
              </a:lnSpc>
              <a:spcBef>
                <a:spcPts val="1000"/>
              </a:spcBef>
              <a:spcAft>
                <a:spcPts val="0"/>
              </a:spcAft>
              <a:buSzPts val="1440"/>
              <a:buNone/>
              <a:defRPr b="1" sz="1800"/>
            </a:lvl3pPr>
            <a:lvl4pPr indent="-228600" lvl="3" marL="1828800" algn="l">
              <a:lnSpc>
                <a:spcPct val="100000"/>
              </a:lnSpc>
              <a:spcBef>
                <a:spcPts val="1000"/>
              </a:spcBef>
              <a:spcAft>
                <a:spcPts val="0"/>
              </a:spcAft>
              <a:buSzPts val="1280"/>
              <a:buNone/>
              <a:defRPr b="1" sz="1600"/>
            </a:lvl4pPr>
            <a:lvl5pPr indent="-228600" lvl="4" marL="2286000" algn="l">
              <a:lnSpc>
                <a:spcPct val="100000"/>
              </a:lnSpc>
              <a:spcBef>
                <a:spcPts val="1000"/>
              </a:spcBef>
              <a:spcAft>
                <a:spcPts val="0"/>
              </a:spcAft>
              <a:buSzPts val="1280"/>
              <a:buNone/>
              <a:defRPr b="1" sz="1600"/>
            </a:lvl5pPr>
            <a:lvl6pPr indent="-228600" lvl="5" marL="2743200" algn="l">
              <a:lnSpc>
                <a:spcPct val="100000"/>
              </a:lnSpc>
              <a:spcBef>
                <a:spcPts val="1000"/>
              </a:spcBef>
              <a:spcAft>
                <a:spcPts val="0"/>
              </a:spcAft>
              <a:buSzPts val="1280"/>
              <a:buNone/>
              <a:defRPr b="1" sz="1600"/>
            </a:lvl6pPr>
            <a:lvl7pPr indent="-228600" lvl="6" marL="3200400" algn="l">
              <a:lnSpc>
                <a:spcPct val="100000"/>
              </a:lnSpc>
              <a:spcBef>
                <a:spcPts val="1000"/>
              </a:spcBef>
              <a:spcAft>
                <a:spcPts val="0"/>
              </a:spcAft>
              <a:buSzPts val="1280"/>
              <a:buNone/>
              <a:defRPr b="1" sz="1600"/>
            </a:lvl7pPr>
            <a:lvl8pPr indent="-228600" lvl="7" marL="3657600" algn="l">
              <a:lnSpc>
                <a:spcPct val="100000"/>
              </a:lnSpc>
              <a:spcBef>
                <a:spcPts val="1000"/>
              </a:spcBef>
              <a:spcAft>
                <a:spcPts val="0"/>
              </a:spcAft>
              <a:buSzPts val="1280"/>
              <a:buNone/>
              <a:defRPr b="1" sz="1600"/>
            </a:lvl8pPr>
            <a:lvl9pPr indent="-228600" lvl="8" marL="4114800" algn="l">
              <a:lnSpc>
                <a:spcPct val="100000"/>
              </a:lnSpc>
              <a:spcBef>
                <a:spcPts val="1000"/>
              </a:spcBef>
              <a:spcAft>
                <a:spcPts val="0"/>
              </a:spcAft>
              <a:buSzPts val="1280"/>
              <a:buNone/>
              <a:defRPr b="1" sz="1600"/>
            </a:lvl9pPr>
          </a:lstStyle>
          <a:p/>
        </p:txBody>
      </p:sp>
      <p:sp>
        <p:nvSpPr>
          <p:cNvPr id="70" name="Google Shape;70;p33"/>
          <p:cNvSpPr txBox="1"/>
          <p:nvPr>
            <p:ph idx="2" type="body"/>
          </p:nvPr>
        </p:nvSpPr>
        <p:spPr>
          <a:xfrm>
            <a:off x="1154954" y="3179762"/>
            <a:ext cx="4825158" cy="2840039"/>
          </a:xfrm>
          <a:prstGeom prst="rect">
            <a:avLst/>
          </a:prstGeom>
          <a:noFill/>
          <a:ln>
            <a:noFill/>
          </a:ln>
        </p:spPr>
        <p:txBody>
          <a:bodyPr anchorCtr="0" anchor="t" bIns="45700" lIns="91425" spcFirstLastPara="1" rIns="91425" wrap="square" tIns="45700">
            <a:normAutofit/>
          </a:bodyPr>
          <a:lstStyle>
            <a:lvl1pPr indent="-320040" lvl="0" marL="457200" algn="l">
              <a:lnSpc>
                <a:spcPct val="100000"/>
              </a:lnSpc>
              <a:spcBef>
                <a:spcPts val="1000"/>
              </a:spcBef>
              <a:spcAft>
                <a:spcPts val="0"/>
              </a:spcAft>
              <a:buSzPts val="1440"/>
              <a:buChar char="►"/>
              <a:defRPr/>
            </a:lvl1pPr>
            <a:lvl2pPr indent="-320040" lvl="1" marL="914400" algn="l">
              <a:lnSpc>
                <a:spcPct val="100000"/>
              </a:lnSpc>
              <a:spcBef>
                <a:spcPts val="1000"/>
              </a:spcBef>
              <a:spcAft>
                <a:spcPts val="0"/>
              </a:spcAft>
              <a:buSzPts val="1440"/>
              <a:buChar char="►"/>
              <a:defRPr/>
            </a:lvl2pPr>
            <a:lvl3pPr indent="-320039" lvl="2" marL="1371600" algn="l">
              <a:lnSpc>
                <a:spcPct val="100000"/>
              </a:lnSpc>
              <a:spcBef>
                <a:spcPts val="1000"/>
              </a:spcBef>
              <a:spcAft>
                <a:spcPts val="0"/>
              </a:spcAft>
              <a:buSzPts val="1440"/>
              <a:buChar char="►"/>
              <a:defRPr/>
            </a:lvl3pPr>
            <a:lvl4pPr indent="-320039" lvl="3" marL="1828800" algn="l">
              <a:lnSpc>
                <a:spcPct val="100000"/>
              </a:lnSpc>
              <a:spcBef>
                <a:spcPts val="1000"/>
              </a:spcBef>
              <a:spcAft>
                <a:spcPts val="0"/>
              </a:spcAft>
              <a:buSzPts val="1440"/>
              <a:buChar char="►"/>
              <a:defRPr/>
            </a:lvl4pPr>
            <a:lvl5pPr indent="-320039" lvl="4" marL="2286000" algn="l">
              <a:lnSpc>
                <a:spcPct val="100000"/>
              </a:lnSpc>
              <a:spcBef>
                <a:spcPts val="1000"/>
              </a:spcBef>
              <a:spcAft>
                <a:spcPts val="0"/>
              </a:spcAft>
              <a:buSzPts val="1440"/>
              <a:buChar char="►"/>
              <a:defRPr/>
            </a:lvl5pPr>
            <a:lvl6pPr indent="-320039" lvl="5" marL="2743200" algn="l">
              <a:lnSpc>
                <a:spcPct val="100000"/>
              </a:lnSpc>
              <a:spcBef>
                <a:spcPts val="1000"/>
              </a:spcBef>
              <a:spcAft>
                <a:spcPts val="0"/>
              </a:spcAft>
              <a:buSzPts val="1440"/>
              <a:buChar char="►"/>
              <a:defRPr/>
            </a:lvl6pPr>
            <a:lvl7pPr indent="-320039" lvl="6" marL="3200400" algn="l">
              <a:lnSpc>
                <a:spcPct val="100000"/>
              </a:lnSpc>
              <a:spcBef>
                <a:spcPts val="1000"/>
              </a:spcBef>
              <a:spcAft>
                <a:spcPts val="0"/>
              </a:spcAft>
              <a:buSzPts val="1440"/>
              <a:buChar char="►"/>
              <a:defRPr/>
            </a:lvl7pPr>
            <a:lvl8pPr indent="-320040" lvl="7" marL="3657600" algn="l">
              <a:lnSpc>
                <a:spcPct val="100000"/>
              </a:lnSpc>
              <a:spcBef>
                <a:spcPts val="1000"/>
              </a:spcBef>
              <a:spcAft>
                <a:spcPts val="0"/>
              </a:spcAft>
              <a:buSzPts val="1440"/>
              <a:buChar char="►"/>
              <a:defRPr/>
            </a:lvl8pPr>
            <a:lvl9pPr indent="-320040" lvl="8" marL="4114800" algn="l">
              <a:lnSpc>
                <a:spcPct val="100000"/>
              </a:lnSpc>
              <a:spcBef>
                <a:spcPts val="1000"/>
              </a:spcBef>
              <a:spcAft>
                <a:spcPts val="0"/>
              </a:spcAft>
              <a:buSzPts val="1440"/>
              <a:buChar char="►"/>
              <a:defRPr/>
            </a:lvl9pPr>
          </a:lstStyle>
          <a:p/>
        </p:txBody>
      </p:sp>
      <p:sp>
        <p:nvSpPr>
          <p:cNvPr id="71" name="Google Shape;71;p33"/>
          <p:cNvSpPr txBox="1"/>
          <p:nvPr>
            <p:ph idx="3" type="body"/>
          </p:nvPr>
        </p:nvSpPr>
        <p:spPr>
          <a:xfrm>
            <a:off x="6208712" y="2603500"/>
            <a:ext cx="4825159" cy="576262"/>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1000"/>
              </a:spcBef>
              <a:spcAft>
                <a:spcPts val="0"/>
              </a:spcAft>
              <a:buSzPts val="1920"/>
              <a:buNone/>
              <a:defRPr b="0" sz="2400">
                <a:solidFill>
                  <a:schemeClr val="accent1"/>
                </a:solidFill>
              </a:defRPr>
            </a:lvl1pPr>
            <a:lvl2pPr indent="-228600" lvl="1" marL="914400" algn="l">
              <a:lnSpc>
                <a:spcPct val="100000"/>
              </a:lnSpc>
              <a:spcBef>
                <a:spcPts val="1000"/>
              </a:spcBef>
              <a:spcAft>
                <a:spcPts val="0"/>
              </a:spcAft>
              <a:buSzPts val="1600"/>
              <a:buNone/>
              <a:defRPr b="1" sz="2000"/>
            </a:lvl2pPr>
            <a:lvl3pPr indent="-228600" lvl="2" marL="1371600" algn="l">
              <a:lnSpc>
                <a:spcPct val="100000"/>
              </a:lnSpc>
              <a:spcBef>
                <a:spcPts val="1000"/>
              </a:spcBef>
              <a:spcAft>
                <a:spcPts val="0"/>
              </a:spcAft>
              <a:buSzPts val="1440"/>
              <a:buNone/>
              <a:defRPr b="1" sz="1800"/>
            </a:lvl3pPr>
            <a:lvl4pPr indent="-228600" lvl="3" marL="1828800" algn="l">
              <a:lnSpc>
                <a:spcPct val="100000"/>
              </a:lnSpc>
              <a:spcBef>
                <a:spcPts val="1000"/>
              </a:spcBef>
              <a:spcAft>
                <a:spcPts val="0"/>
              </a:spcAft>
              <a:buSzPts val="1280"/>
              <a:buNone/>
              <a:defRPr b="1" sz="1600"/>
            </a:lvl4pPr>
            <a:lvl5pPr indent="-228600" lvl="4" marL="2286000" algn="l">
              <a:lnSpc>
                <a:spcPct val="100000"/>
              </a:lnSpc>
              <a:spcBef>
                <a:spcPts val="1000"/>
              </a:spcBef>
              <a:spcAft>
                <a:spcPts val="0"/>
              </a:spcAft>
              <a:buSzPts val="1280"/>
              <a:buNone/>
              <a:defRPr b="1" sz="1600"/>
            </a:lvl5pPr>
            <a:lvl6pPr indent="-228600" lvl="5" marL="2743200" algn="l">
              <a:lnSpc>
                <a:spcPct val="100000"/>
              </a:lnSpc>
              <a:spcBef>
                <a:spcPts val="1000"/>
              </a:spcBef>
              <a:spcAft>
                <a:spcPts val="0"/>
              </a:spcAft>
              <a:buSzPts val="1280"/>
              <a:buNone/>
              <a:defRPr b="1" sz="1600"/>
            </a:lvl6pPr>
            <a:lvl7pPr indent="-228600" lvl="6" marL="3200400" algn="l">
              <a:lnSpc>
                <a:spcPct val="100000"/>
              </a:lnSpc>
              <a:spcBef>
                <a:spcPts val="1000"/>
              </a:spcBef>
              <a:spcAft>
                <a:spcPts val="0"/>
              </a:spcAft>
              <a:buSzPts val="1280"/>
              <a:buNone/>
              <a:defRPr b="1" sz="1600"/>
            </a:lvl7pPr>
            <a:lvl8pPr indent="-228600" lvl="7" marL="3657600" algn="l">
              <a:lnSpc>
                <a:spcPct val="100000"/>
              </a:lnSpc>
              <a:spcBef>
                <a:spcPts val="1000"/>
              </a:spcBef>
              <a:spcAft>
                <a:spcPts val="0"/>
              </a:spcAft>
              <a:buSzPts val="1280"/>
              <a:buNone/>
              <a:defRPr b="1" sz="1600"/>
            </a:lvl8pPr>
            <a:lvl9pPr indent="-228600" lvl="8" marL="4114800" algn="l">
              <a:lnSpc>
                <a:spcPct val="100000"/>
              </a:lnSpc>
              <a:spcBef>
                <a:spcPts val="1000"/>
              </a:spcBef>
              <a:spcAft>
                <a:spcPts val="0"/>
              </a:spcAft>
              <a:buSzPts val="1280"/>
              <a:buNone/>
              <a:defRPr b="1" sz="1600"/>
            </a:lvl9pPr>
          </a:lstStyle>
          <a:p/>
        </p:txBody>
      </p:sp>
      <p:sp>
        <p:nvSpPr>
          <p:cNvPr id="72" name="Google Shape;72;p33"/>
          <p:cNvSpPr txBox="1"/>
          <p:nvPr>
            <p:ph idx="4" type="body"/>
          </p:nvPr>
        </p:nvSpPr>
        <p:spPr>
          <a:xfrm>
            <a:off x="6208712" y="3179762"/>
            <a:ext cx="4825159" cy="2840039"/>
          </a:xfrm>
          <a:prstGeom prst="rect">
            <a:avLst/>
          </a:prstGeom>
          <a:noFill/>
          <a:ln>
            <a:noFill/>
          </a:ln>
        </p:spPr>
        <p:txBody>
          <a:bodyPr anchorCtr="0" anchor="t" bIns="45700" lIns="91425" spcFirstLastPara="1" rIns="91425" wrap="square" tIns="45700">
            <a:normAutofit/>
          </a:bodyPr>
          <a:lstStyle>
            <a:lvl1pPr indent="-320040" lvl="0" marL="457200" algn="l">
              <a:lnSpc>
                <a:spcPct val="100000"/>
              </a:lnSpc>
              <a:spcBef>
                <a:spcPts val="1000"/>
              </a:spcBef>
              <a:spcAft>
                <a:spcPts val="0"/>
              </a:spcAft>
              <a:buSzPts val="1440"/>
              <a:buChar char="►"/>
              <a:defRPr sz="1800"/>
            </a:lvl1pPr>
            <a:lvl2pPr indent="-309880" lvl="1" marL="914400" algn="l">
              <a:lnSpc>
                <a:spcPct val="100000"/>
              </a:lnSpc>
              <a:spcBef>
                <a:spcPts val="1000"/>
              </a:spcBef>
              <a:spcAft>
                <a:spcPts val="0"/>
              </a:spcAft>
              <a:buSzPts val="1280"/>
              <a:buChar char="►"/>
              <a:defRPr sz="1600"/>
            </a:lvl2pPr>
            <a:lvl3pPr indent="-299719" lvl="2" marL="1371600" algn="l">
              <a:lnSpc>
                <a:spcPct val="100000"/>
              </a:lnSpc>
              <a:spcBef>
                <a:spcPts val="1000"/>
              </a:spcBef>
              <a:spcAft>
                <a:spcPts val="0"/>
              </a:spcAft>
              <a:buSzPts val="1120"/>
              <a:buChar char="►"/>
              <a:defRPr sz="1400"/>
            </a:lvl3pPr>
            <a:lvl4pPr indent="-289560" lvl="3" marL="1828800" algn="l">
              <a:lnSpc>
                <a:spcPct val="100000"/>
              </a:lnSpc>
              <a:spcBef>
                <a:spcPts val="1000"/>
              </a:spcBef>
              <a:spcAft>
                <a:spcPts val="0"/>
              </a:spcAft>
              <a:buSzPts val="960"/>
              <a:buChar char="►"/>
              <a:defRPr sz="1200"/>
            </a:lvl4pPr>
            <a:lvl5pPr indent="-289560" lvl="4" marL="2286000" algn="l">
              <a:lnSpc>
                <a:spcPct val="100000"/>
              </a:lnSpc>
              <a:spcBef>
                <a:spcPts val="1000"/>
              </a:spcBef>
              <a:spcAft>
                <a:spcPts val="0"/>
              </a:spcAft>
              <a:buSzPts val="960"/>
              <a:buChar char="►"/>
              <a:defRPr sz="1200"/>
            </a:lvl5pPr>
            <a:lvl6pPr indent="-289560" lvl="5" marL="2743200" algn="l">
              <a:lnSpc>
                <a:spcPct val="100000"/>
              </a:lnSpc>
              <a:spcBef>
                <a:spcPts val="1000"/>
              </a:spcBef>
              <a:spcAft>
                <a:spcPts val="0"/>
              </a:spcAft>
              <a:buSzPts val="960"/>
              <a:buChar char="►"/>
              <a:defRPr sz="1200"/>
            </a:lvl6pPr>
            <a:lvl7pPr indent="-289560" lvl="6" marL="3200400" algn="l">
              <a:lnSpc>
                <a:spcPct val="100000"/>
              </a:lnSpc>
              <a:spcBef>
                <a:spcPts val="1000"/>
              </a:spcBef>
              <a:spcAft>
                <a:spcPts val="0"/>
              </a:spcAft>
              <a:buSzPts val="960"/>
              <a:buChar char="►"/>
              <a:defRPr sz="1200"/>
            </a:lvl7pPr>
            <a:lvl8pPr indent="-289559" lvl="7" marL="3657600" algn="l">
              <a:lnSpc>
                <a:spcPct val="100000"/>
              </a:lnSpc>
              <a:spcBef>
                <a:spcPts val="1000"/>
              </a:spcBef>
              <a:spcAft>
                <a:spcPts val="0"/>
              </a:spcAft>
              <a:buSzPts val="960"/>
              <a:buChar char="►"/>
              <a:defRPr sz="1200"/>
            </a:lvl8pPr>
            <a:lvl9pPr indent="-289559" lvl="8" marL="4114800" algn="l">
              <a:lnSpc>
                <a:spcPct val="100000"/>
              </a:lnSpc>
              <a:spcBef>
                <a:spcPts val="1000"/>
              </a:spcBef>
              <a:spcAft>
                <a:spcPts val="0"/>
              </a:spcAft>
              <a:buSzPts val="960"/>
              <a:buChar char="►"/>
              <a:defRPr sz="1200"/>
            </a:lvl9pPr>
          </a:lstStyle>
          <a:p/>
        </p:txBody>
      </p:sp>
      <p:sp>
        <p:nvSpPr>
          <p:cNvPr id="73" name="Google Shape;73;p33"/>
          <p:cNvSpPr txBox="1"/>
          <p:nvPr>
            <p:ph idx="10" type="dt"/>
          </p:nvPr>
        </p:nvSpPr>
        <p:spPr>
          <a:xfrm>
            <a:off x="10653104" y="6391838"/>
            <a:ext cx="990599" cy="304799"/>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4" name="Google Shape;74;p33"/>
          <p:cNvSpPr txBox="1"/>
          <p:nvPr>
            <p:ph idx="11" type="ftr"/>
          </p:nvPr>
        </p:nvSpPr>
        <p:spPr>
          <a:xfrm>
            <a:off x="561110" y="6391838"/>
            <a:ext cx="3859795" cy="304801"/>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5" name="Google Shape;75;p33"/>
          <p:cNvSpPr txBox="1"/>
          <p:nvPr>
            <p:ph idx="12" type="sldNum"/>
          </p:nvPr>
        </p:nvSpPr>
        <p:spPr>
          <a:xfrm>
            <a:off x="10352540" y="295729"/>
            <a:ext cx="838199" cy="767687"/>
          </a:xfrm>
          <a:prstGeom prst="rect">
            <a:avLst/>
          </a:prstGeom>
          <a:noFill/>
          <a:ln>
            <a:noFill/>
          </a:ln>
        </p:spPr>
        <p:txBody>
          <a:bodyPr anchorCtr="0" anchor="b" bIns="45700" lIns="91425" spcFirstLastPara="1" rIns="91425" wrap="square" tIns="45700">
            <a:noAutofit/>
          </a:bodyPr>
          <a:lstStyle>
            <a:lvl1pPr indent="0" lvl="0"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1pPr>
            <a:lvl2pPr indent="0" lvl="1"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2pPr>
            <a:lvl3pPr indent="0" lvl="2"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3pPr>
            <a:lvl4pPr indent="0" lvl="3"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4pPr>
            <a:lvl5pPr indent="0" lvl="4"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5pPr>
            <a:lvl6pPr indent="0" lvl="5"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6pPr>
            <a:lvl7pPr indent="0" lvl="6"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7pPr>
            <a:lvl8pPr indent="0" lvl="7"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8pPr>
            <a:lvl9pPr indent="0" lvl="8"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タイトルのみ" type="titleOnly">
  <p:cSld name="TITLE_ONLY">
    <p:spTree>
      <p:nvGrpSpPr>
        <p:cNvPr id="76" name="Shape 76"/>
        <p:cNvGrpSpPr/>
        <p:nvPr/>
      </p:nvGrpSpPr>
      <p:grpSpPr>
        <a:xfrm>
          <a:off x="0" y="0"/>
          <a:ext cx="0" cy="0"/>
          <a:chOff x="0" y="0"/>
          <a:chExt cx="0" cy="0"/>
        </a:xfrm>
      </p:grpSpPr>
      <p:sp>
        <p:nvSpPr>
          <p:cNvPr id="77" name="Google Shape;77;p34"/>
          <p:cNvSpPr txBox="1"/>
          <p:nvPr>
            <p:ph type="title"/>
          </p:nvPr>
        </p:nvSpPr>
        <p:spPr>
          <a:xfrm>
            <a:off x="1154954" y="973668"/>
            <a:ext cx="8761413" cy="706964"/>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lt2"/>
              </a:buClr>
              <a:buSzPts val="3600"/>
              <a:buFont typeface="Century Gothic"/>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8" name="Google Shape;78;p34"/>
          <p:cNvSpPr txBox="1"/>
          <p:nvPr>
            <p:ph idx="10" type="dt"/>
          </p:nvPr>
        </p:nvSpPr>
        <p:spPr>
          <a:xfrm>
            <a:off x="10653104" y="6391838"/>
            <a:ext cx="990599" cy="304799"/>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9" name="Google Shape;79;p34"/>
          <p:cNvSpPr txBox="1"/>
          <p:nvPr>
            <p:ph idx="11" type="ftr"/>
          </p:nvPr>
        </p:nvSpPr>
        <p:spPr>
          <a:xfrm>
            <a:off x="561110" y="6391838"/>
            <a:ext cx="3859795" cy="304801"/>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0" name="Google Shape;80;p34"/>
          <p:cNvSpPr txBox="1"/>
          <p:nvPr>
            <p:ph idx="12" type="sldNum"/>
          </p:nvPr>
        </p:nvSpPr>
        <p:spPr>
          <a:xfrm>
            <a:off x="10352540" y="295729"/>
            <a:ext cx="838199" cy="767687"/>
          </a:xfrm>
          <a:prstGeom prst="rect">
            <a:avLst/>
          </a:prstGeom>
          <a:noFill/>
          <a:ln>
            <a:noFill/>
          </a:ln>
        </p:spPr>
        <p:txBody>
          <a:bodyPr anchorCtr="0" anchor="b" bIns="45700" lIns="91425" spcFirstLastPara="1" rIns="91425" wrap="square" tIns="45700">
            <a:noAutofit/>
          </a:bodyPr>
          <a:lstStyle>
            <a:lvl1pPr indent="0" lvl="0"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1pPr>
            <a:lvl2pPr indent="0" lvl="1"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2pPr>
            <a:lvl3pPr indent="0" lvl="2"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3pPr>
            <a:lvl4pPr indent="0" lvl="3"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4pPr>
            <a:lvl5pPr indent="0" lvl="4"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5pPr>
            <a:lvl6pPr indent="0" lvl="5"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6pPr>
            <a:lvl7pPr indent="0" lvl="6"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7pPr>
            <a:lvl8pPr indent="0" lvl="7"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8pPr>
            <a:lvl9pPr indent="0" lvl="8"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白紙" showMasterSp="0" type="blank">
  <p:cSld name="BLANK">
    <p:spTree>
      <p:nvGrpSpPr>
        <p:cNvPr id="81" name="Shape 81"/>
        <p:cNvGrpSpPr/>
        <p:nvPr/>
      </p:nvGrpSpPr>
      <p:grpSpPr>
        <a:xfrm>
          <a:off x="0" y="0"/>
          <a:ext cx="0" cy="0"/>
          <a:chOff x="0" y="0"/>
          <a:chExt cx="0" cy="0"/>
        </a:xfrm>
      </p:grpSpPr>
      <p:sp>
        <p:nvSpPr>
          <p:cNvPr id="82" name="Google Shape;82;p35"/>
          <p:cNvSpPr txBox="1"/>
          <p:nvPr>
            <p:ph idx="10" type="dt"/>
          </p:nvPr>
        </p:nvSpPr>
        <p:spPr>
          <a:xfrm>
            <a:off x="10653104" y="6391838"/>
            <a:ext cx="990599" cy="304799"/>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3" name="Google Shape;83;p35"/>
          <p:cNvSpPr txBox="1"/>
          <p:nvPr>
            <p:ph idx="11" type="ftr"/>
          </p:nvPr>
        </p:nvSpPr>
        <p:spPr>
          <a:xfrm>
            <a:off x="561110" y="6391838"/>
            <a:ext cx="3859795" cy="304801"/>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4" name="Google Shape;84;p35"/>
          <p:cNvSpPr/>
          <p:nvPr/>
        </p:nvSpPr>
        <p:spPr>
          <a:xfrm>
            <a:off x="10437812" y="0"/>
            <a:ext cx="685800" cy="1143000"/>
          </a:xfrm>
          <a:prstGeom prst="rect">
            <a:avLst/>
          </a:prstGeom>
          <a:solidFill>
            <a:schemeClr val="accent1"/>
          </a:solidFill>
          <a:ln>
            <a:noFill/>
          </a:ln>
          <a:effectLst>
            <a:outerShdw blurRad="38100" rotWithShape="0" dir="5400000" dist="25400">
              <a:srgbClr val="000000">
                <a:alpha val="44313"/>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 name="Google Shape;85;p35"/>
          <p:cNvSpPr txBox="1"/>
          <p:nvPr>
            <p:ph idx="12" type="sldNum"/>
          </p:nvPr>
        </p:nvSpPr>
        <p:spPr>
          <a:xfrm>
            <a:off x="10352540" y="295729"/>
            <a:ext cx="838199" cy="767687"/>
          </a:xfrm>
          <a:prstGeom prst="rect">
            <a:avLst/>
          </a:prstGeom>
          <a:noFill/>
          <a:ln>
            <a:noFill/>
          </a:ln>
        </p:spPr>
        <p:txBody>
          <a:bodyPr anchorCtr="0" anchor="b" bIns="45700" lIns="91425" spcFirstLastPara="1" rIns="91425" wrap="square" tIns="45700">
            <a:noAutofit/>
          </a:bodyPr>
          <a:lstStyle>
            <a:lvl1pPr indent="0" lvl="0"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1pPr>
            <a:lvl2pPr indent="0" lvl="1"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2pPr>
            <a:lvl3pPr indent="0" lvl="2"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3pPr>
            <a:lvl4pPr indent="0" lvl="3"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4pPr>
            <a:lvl5pPr indent="0" lvl="4"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5pPr>
            <a:lvl6pPr indent="0" lvl="5"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6pPr>
            <a:lvl7pPr indent="0" lvl="6"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7pPr>
            <a:lvl8pPr indent="0" lvl="7"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8pPr>
            <a:lvl9pPr indent="0" lvl="8"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タイトル付きのコンテンツ" showMasterSp="0" type="objTx">
  <p:cSld name="OBJECT_WITH_CAPTION_TEXT">
    <p:spTree>
      <p:nvGrpSpPr>
        <p:cNvPr id="86" name="Shape 86"/>
        <p:cNvGrpSpPr/>
        <p:nvPr/>
      </p:nvGrpSpPr>
      <p:grpSpPr>
        <a:xfrm>
          <a:off x="0" y="0"/>
          <a:ext cx="0" cy="0"/>
          <a:chOff x="0" y="0"/>
          <a:chExt cx="0" cy="0"/>
        </a:xfrm>
      </p:grpSpPr>
      <p:grpSp>
        <p:nvGrpSpPr>
          <p:cNvPr id="87" name="Google Shape;87;p36"/>
          <p:cNvGrpSpPr/>
          <p:nvPr/>
        </p:nvGrpSpPr>
        <p:grpSpPr>
          <a:xfrm>
            <a:off x="0" y="0"/>
            <a:ext cx="12192000" cy="6858000"/>
            <a:chOff x="0" y="0"/>
            <a:chExt cx="12192000" cy="6858000"/>
          </a:xfrm>
        </p:grpSpPr>
        <p:sp>
          <p:nvSpPr>
            <p:cNvPr id="88" name="Google Shape;88;p36"/>
            <p:cNvSpPr/>
            <p:nvPr/>
          </p:nvSpPr>
          <p:spPr>
            <a:xfrm>
              <a:off x="0" y="0"/>
              <a:ext cx="12192000" cy="6858000"/>
            </a:xfrm>
            <a:prstGeom prst="rect">
              <a:avLst/>
            </a:prstGeom>
            <a:blipFill rotWithShape="1">
              <a:blip r:embed="rId2">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 name="Google Shape;89;p36"/>
            <p:cNvSpPr/>
            <p:nvPr/>
          </p:nvSpPr>
          <p:spPr>
            <a:xfrm>
              <a:off x="0" y="2667000"/>
              <a:ext cx="4191000" cy="4191000"/>
            </a:xfrm>
            <a:prstGeom prst="ellipse">
              <a:avLst/>
            </a:prstGeom>
            <a:gradFill>
              <a:gsLst>
                <a:gs pos="0">
                  <a:srgbClr val="9B6BF2">
                    <a:alpha val="10588"/>
                  </a:srgbClr>
                </a:gs>
                <a:gs pos="36000">
                  <a:srgbClr val="9B6BF2">
                    <a:alpha val="9411"/>
                  </a:srgbClr>
                </a:gs>
                <a:gs pos="75000">
                  <a:srgbClr val="9B6BF2">
                    <a:alpha val="0"/>
                  </a:srgbClr>
                </a:gs>
                <a:gs pos="100000">
                  <a:srgbClr val="9B6BF2">
                    <a:alpha val="0"/>
                  </a:srgbClr>
                </a:gs>
              </a:gsLst>
              <a:path path="circle">
                <a:fillToRect b="50%" l="50%" r="50%" t="50%"/>
              </a:path>
              <a:tileRect/>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 name="Google Shape;90;p36"/>
            <p:cNvSpPr/>
            <p:nvPr/>
          </p:nvSpPr>
          <p:spPr>
            <a:xfrm>
              <a:off x="0" y="2895600"/>
              <a:ext cx="2362200" cy="2362200"/>
            </a:xfrm>
            <a:prstGeom prst="ellipse">
              <a:avLst/>
            </a:prstGeom>
            <a:gradFill>
              <a:gsLst>
                <a:gs pos="0">
                  <a:srgbClr val="9B6BF2">
                    <a:alpha val="7450"/>
                  </a:srgbClr>
                </a:gs>
                <a:gs pos="36000">
                  <a:srgbClr val="9B6BF2">
                    <a:alpha val="7450"/>
                  </a:srgbClr>
                </a:gs>
                <a:gs pos="72000">
                  <a:srgbClr val="9B6BF2">
                    <a:alpha val="0"/>
                  </a:srgbClr>
                </a:gs>
                <a:gs pos="100000">
                  <a:srgbClr val="9B6BF2">
                    <a:alpha val="0"/>
                  </a:srgbClr>
                </a:gs>
              </a:gsLst>
              <a:path path="circle">
                <a:fillToRect b="50%" l="50%" r="50%" t="50%"/>
              </a:path>
              <a:tileRect/>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 name="Google Shape;91;p36"/>
            <p:cNvSpPr/>
            <p:nvPr/>
          </p:nvSpPr>
          <p:spPr>
            <a:xfrm>
              <a:off x="8609012" y="5867400"/>
              <a:ext cx="990600" cy="990600"/>
            </a:xfrm>
            <a:prstGeom prst="ellipse">
              <a:avLst/>
            </a:prstGeom>
            <a:gradFill>
              <a:gsLst>
                <a:gs pos="0">
                  <a:srgbClr val="9B6BF2">
                    <a:alpha val="13333"/>
                  </a:srgbClr>
                </a:gs>
                <a:gs pos="36000">
                  <a:srgbClr val="9B6BF2">
                    <a:alpha val="6274"/>
                  </a:srgbClr>
                </a:gs>
                <a:gs pos="66000">
                  <a:srgbClr val="9B6BF2">
                    <a:alpha val="0"/>
                  </a:srgbClr>
                </a:gs>
                <a:gs pos="100000">
                  <a:srgbClr val="9B6BF2">
                    <a:alpha val="0"/>
                  </a:srgbClr>
                </a:gs>
              </a:gsLst>
              <a:path path="circle">
                <a:fillToRect b="50%" l="50%" r="50%" t="50%"/>
              </a:path>
              <a:tileRect/>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 name="Google Shape;92;p36"/>
            <p:cNvSpPr/>
            <p:nvPr/>
          </p:nvSpPr>
          <p:spPr>
            <a:xfrm>
              <a:off x="8609012" y="1676400"/>
              <a:ext cx="2819400" cy="2819400"/>
            </a:xfrm>
            <a:prstGeom prst="ellipse">
              <a:avLst/>
            </a:prstGeom>
            <a:gradFill>
              <a:gsLst>
                <a:gs pos="0">
                  <a:srgbClr val="9B6BF2">
                    <a:alpha val="6274"/>
                  </a:srgbClr>
                </a:gs>
                <a:gs pos="36000">
                  <a:srgbClr val="9B6BF2">
                    <a:alpha val="5490"/>
                  </a:srgbClr>
                </a:gs>
                <a:gs pos="69000">
                  <a:srgbClr val="9B6BF2">
                    <a:alpha val="0"/>
                  </a:srgbClr>
                </a:gs>
                <a:gs pos="100000">
                  <a:srgbClr val="9B6BF2">
                    <a:alpha val="0"/>
                  </a:srgbClr>
                </a:gs>
              </a:gsLst>
              <a:path path="circle">
                <a:fillToRect b="50%" l="50%" r="50%" t="50%"/>
              </a:path>
              <a:tileRect/>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 name="Google Shape;93;p36"/>
            <p:cNvSpPr/>
            <p:nvPr/>
          </p:nvSpPr>
          <p:spPr>
            <a:xfrm>
              <a:off x="7999412" y="8464"/>
              <a:ext cx="1600200" cy="1600200"/>
            </a:xfrm>
            <a:prstGeom prst="ellipse">
              <a:avLst/>
            </a:prstGeom>
            <a:gradFill>
              <a:gsLst>
                <a:gs pos="0">
                  <a:srgbClr val="9B6BF2">
                    <a:alpha val="13333"/>
                  </a:srgbClr>
                </a:gs>
                <a:gs pos="36000">
                  <a:srgbClr val="9B6BF2">
                    <a:alpha val="6274"/>
                  </a:srgbClr>
                </a:gs>
                <a:gs pos="73000">
                  <a:srgbClr val="9B6BF2">
                    <a:alpha val="0"/>
                  </a:srgbClr>
                </a:gs>
                <a:gs pos="100000">
                  <a:srgbClr val="9B6BF2">
                    <a:alpha val="0"/>
                  </a:srgbClr>
                </a:gs>
              </a:gsLst>
              <a:path path="circle">
                <a:fillToRect b="50%" l="50%" r="50%" t="50%"/>
              </a:path>
              <a:tileRect/>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 name="Google Shape;94;p36"/>
            <p:cNvSpPr/>
            <p:nvPr/>
          </p:nvSpPr>
          <p:spPr>
            <a:xfrm>
              <a:off x="5713412" y="402165"/>
              <a:ext cx="6055253" cy="605367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 name="Google Shape;95;p36"/>
            <p:cNvSpPr/>
            <p:nvPr/>
          </p:nvSpPr>
          <p:spPr>
            <a:xfrm rot="-5677511">
              <a:off x="3140485" y="1826078"/>
              <a:ext cx="3299407" cy="440924"/>
            </a:xfrm>
            <a:custGeom>
              <a:rect b="b" l="l" r="r" t="t"/>
              <a:pathLst>
                <a:path extrusionOk="0" h="5291" w="10000">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lt1">
                <a:alpha val="2000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 name="Google Shape;96;p36"/>
            <p:cNvSpPr/>
            <p:nvPr/>
          </p:nvSpPr>
          <p:spPr>
            <a:xfrm rot="-5400000">
              <a:off x="2229377" y="2801721"/>
              <a:ext cx="6053670" cy="1254558"/>
            </a:xfrm>
            <a:custGeom>
              <a:rect b="b" l="l" r="r" t="t"/>
              <a:pathLst>
                <a:path extrusionOk="0" h="8000" w="10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lt1"/>
            </a:solidFill>
            <a:ln>
              <a:noFill/>
            </a:ln>
          </p:spPr>
        </p:sp>
        <p:sp>
          <p:nvSpPr>
            <p:cNvPr id="97" name="Google Shape;97;p36"/>
            <p:cNvSpPr/>
            <p:nvPr/>
          </p:nvSpPr>
          <p:spPr>
            <a:xfrm>
              <a:off x="0" y="1587"/>
              <a:ext cx="12192000" cy="6856413"/>
            </a:xfrm>
            <a:custGeom>
              <a:rect b="b" l="l" r="r" t="t"/>
              <a:pathLst>
                <a:path extrusionOk="0" h="8638" w="15356">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lt1"/>
            </a:solidFill>
            <a:ln>
              <a:noFill/>
            </a:ln>
          </p:spPr>
        </p:sp>
      </p:grpSp>
      <p:sp>
        <p:nvSpPr>
          <p:cNvPr id="98" name="Google Shape;98;p36"/>
          <p:cNvSpPr txBox="1"/>
          <p:nvPr>
            <p:ph type="title"/>
          </p:nvPr>
        </p:nvSpPr>
        <p:spPr>
          <a:xfrm>
            <a:off x="1154955" y="1295400"/>
            <a:ext cx="2793158" cy="1600200"/>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Clr>
                <a:schemeClr val="lt2"/>
              </a:buClr>
              <a:buSzPts val="2400"/>
              <a:buFont typeface="Century Gothic"/>
              <a:buNone/>
              <a:defRPr b="0" sz="2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9" name="Google Shape;99;p36"/>
          <p:cNvSpPr txBox="1"/>
          <p:nvPr>
            <p:ph idx="1" type="body"/>
          </p:nvPr>
        </p:nvSpPr>
        <p:spPr>
          <a:xfrm>
            <a:off x="5781146" y="1447800"/>
            <a:ext cx="5190066" cy="4572000"/>
          </a:xfrm>
          <a:prstGeom prst="rect">
            <a:avLst/>
          </a:prstGeom>
          <a:noFill/>
          <a:ln>
            <a:noFill/>
          </a:ln>
        </p:spPr>
        <p:txBody>
          <a:bodyPr anchorCtr="0" anchor="ctr" bIns="45700" lIns="91425" spcFirstLastPara="1" rIns="91425" wrap="square" tIns="45700">
            <a:normAutofit/>
          </a:bodyPr>
          <a:lstStyle>
            <a:lvl1pPr indent="-320040" lvl="0" marL="457200" algn="l">
              <a:lnSpc>
                <a:spcPct val="100000"/>
              </a:lnSpc>
              <a:spcBef>
                <a:spcPts val="1000"/>
              </a:spcBef>
              <a:spcAft>
                <a:spcPts val="0"/>
              </a:spcAft>
              <a:buSzPts val="1440"/>
              <a:buChar char="►"/>
              <a:defRPr/>
            </a:lvl1pPr>
            <a:lvl2pPr indent="-320040" lvl="1" marL="914400" algn="l">
              <a:lnSpc>
                <a:spcPct val="100000"/>
              </a:lnSpc>
              <a:spcBef>
                <a:spcPts val="1000"/>
              </a:spcBef>
              <a:spcAft>
                <a:spcPts val="0"/>
              </a:spcAft>
              <a:buSzPts val="1440"/>
              <a:buChar char="►"/>
              <a:defRPr/>
            </a:lvl2pPr>
            <a:lvl3pPr indent="-320039" lvl="2" marL="1371600" algn="l">
              <a:lnSpc>
                <a:spcPct val="100000"/>
              </a:lnSpc>
              <a:spcBef>
                <a:spcPts val="1000"/>
              </a:spcBef>
              <a:spcAft>
                <a:spcPts val="0"/>
              </a:spcAft>
              <a:buSzPts val="1440"/>
              <a:buChar char="►"/>
              <a:defRPr/>
            </a:lvl3pPr>
            <a:lvl4pPr indent="-320039" lvl="3" marL="1828800" algn="l">
              <a:lnSpc>
                <a:spcPct val="100000"/>
              </a:lnSpc>
              <a:spcBef>
                <a:spcPts val="1000"/>
              </a:spcBef>
              <a:spcAft>
                <a:spcPts val="0"/>
              </a:spcAft>
              <a:buSzPts val="1440"/>
              <a:buChar char="►"/>
              <a:defRPr/>
            </a:lvl4pPr>
            <a:lvl5pPr indent="-320039" lvl="4" marL="2286000" algn="l">
              <a:lnSpc>
                <a:spcPct val="100000"/>
              </a:lnSpc>
              <a:spcBef>
                <a:spcPts val="1000"/>
              </a:spcBef>
              <a:spcAft>
                <a:spcPts val="0"/>
              </a:spcAft>
              <a:buSzPts val="1440"/>
              <a:buChar char="►"/>
              <a:defRPr/>
            </a:lvl5pPr>
            <a:lvl6pPr indent="-320039" lvl="5" marL="2743200" algn="l">
              <a:lnSpc>
                <a:spcPct val="100000"/>
              </a:lnSpc>
              <a:spcBef>
                <a:spcPts val="1000"/>
              </a:spcBef>
              <a:spcAft>
                <a:spcPts val="0"/>
              </a:spcAft>
              <a:buSzPts val="1440"/>
              <a:buChar char="►"/>
              <a:defRPr/>
            </a:lvl6pPr>
            <a:lvl7pPr indent="-320039" lvl="6" marL="3200400" algn="l">
              <a:lnSpc>
                <a:spcPct val="100000"/>
              </a:lnSpc>
              <a:spcBef>
                <a:spcPts val="1000"/>
              </a:spcBef>
              <a:spcAft>
                <a:spcPts val="0"/>
              </a:spcAft>
              <a:buSzPts val="1440"/>
              <a:buChar char="►"/>
              <a:defRPr/>
            </a:lvl7pPr>
            <a:lvl8pPr indent="-320040" lvl="7" marL="3657600" algn="l">
              <a:lnSpc>
                <a:spcPct val="100000"/>
              </a:lnSpc>
              <a:spcBef>
                <a:spcPts val="1000"/>
              </a:spcBef>
              <a:spcAft>
                <a:spcPts val="0"/>
              </a:spcAft>
              <a:buSzPts val="1440"/>
              <a:buChar char="►"/>
              <a:defRPr/>
            </a:lvl8pPr>
            <a:lvl9pPr indent="-320040" lvl="8" marL="4114800" algn="l">
              <a:lnSpc>
                <a:spcPct val="100000"/>
              </a:lnSpc>
              <a:spcBef>
                <a:spcPts val="1000"/>
              </a:spcBef>
              <a:spcAft>
                <a:spcPts val="0"/>
              </a:spcAft>
              <a:buSzPts val="1440"/>
              <a:buChar char="►"/>
              <a:defRPr/>
            </a:lvl9pPr>
          </a:lstStyle>
          <a:p/>
        </p:txBody>
      </p:sp>
      <p:sp>
        <p:nvSpPr>
          <p:cNvPr id="100" name="Google Shape;100;p36"/>
          <p:cNvSpPr txBox="1"/>
          <p:nvPr>
            <p:ph idx="2" type="body"/>
          </p:nvPr>
        </p:nvSpPr>
        <p:spPr>
          <a:xfrm>
            <a:off x="1154954" y="3129280"/>
            <a:ext cx="2793158" cy="2895599"/>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0"/>
              </a:spcBef>
              <a:spcAft>
                <a:spcPts val="0"/>
              </a:spcAft>
              <a:buSzPts val="1120"/>
              <a:buNone/>
              <a:defRPr sz="1400">
                <a:solidFill>
                  <a:srgbClr val="EE52A4"/>
                </a:solidFill>
              </a:defRPr>
            </a:lvl1pPr>
            <a:lvl2pPr indent="-228600" lvl="1" marL="914400" algn="l">
              <a:lnSpc>
                <a:spcPct val="100000"/>
              </a:lnSpc>
              <a:spcBef>
                <a:spcPts val="1000"/>
              </a:spcBef>
              <a:spcAft>
                <a:spcPts val="0"/>
              </a:spcAft>
              <a:buSzPts val="960"/>
              <a:buNone/>
              <a:defRPr sz="1200"/>
            </a:lvl2pPr>
            <a:lvl3pPr indent="-228600" lvl="2" marL="1371600" algn="l">
              <a:lnSpc>
                <a:spcPct val="100000"/>
              </a:lnSpc>
              <a:spcBef>
                <a:spcPts val="1000"/>
              </a:spcBef>
              <a:spcAft>
                <a:spcPts val="0"/>
              </a:spcAft>
              <a:buSzPts val="800"/>
              <a:buNone/>
              <a:defRPr sz="1000"/>
            </a:lvl3pPr>
            <a:lvl4pPr indent="-228600" lvl="3" marL="1828800" algn="l">
              <a:lnSpc>
                <a:spcPct val="100000"/>
              </a:lnSpc>
              <a:spcBef>
                <a:spcPts val="1000"/>
              </a:spcBef>
              <a:spcAft>
                <a:spcPts val="0"/>
              </a:spcAft>
              <a:buSzPts val="720"/>
              <a:buNone/>
              <a:defRPr sz="900"/>
            </a:lvl4pPr>
            <a:lvl5pPr indent="-228600" lvl="4" marL="2286000" algn="l">
              <a:lnSpc>
                <a:spcPct val="100000"/>
              </a:lnSpc>
              <a:spcBef>
                <a:spcPts val="1000"/>
              </a:spcBef>
              <a:spcAft>
                <a:spcPts val="0"/>
              </a:spcAft>
              <a:buSzPts val="720"/>
              <a:buNone/>
              <a:defRPr sz="900"/>
            </a:lvl5pPr>
            <a:lvl6pPr indent="-228600" lvl="5" marL="2743200" algn="l">
              <a:lnSpc>
                <a:spcPct val="100000"/>
              </a:lnSpc>
              <a:spcBef>
                <a:spcPts val="1000"/>
              </a:spcBef>
              <a:spcAft>
                <a:spcPts val="0"/>
              </a:spcAft>
              <a:buSzPts val="720"/>
              <a:buNone/>
              <a:defRPr sz="900"/>
            </a:lvl6pPr>
            <a:lvl7pPr indent="-228600" lvl="6" marL="3200400" algn="l">
              <a:lnSpc>
                <a:spcPct val="100000"/>
              </a:lnSpc>
              <a:spcBef>
                <a:spcPts val="1000"/>
              </a:spcBef>
              <a:spcAft>
                <a:spcPts val="0"/>
              </a:spcAft>
              <a:buSzPts val="720"/>
              <a:buNone/>
              <a:defRPr sz="900"/>
            </a:lvl7pPr>
            <a:lvl8pPr indent="-228600" lvl="7" marL="3657600" algn="l">
              <a:lnSpc>
                <a:spcPct val="100000"/>
              </a:lnSpc>
              <a:spcBef>
                <a:spcPts val="1000"/>
              </a:spcBef>
              <a:spcAft>
                <a:spcPts val="0"/>
              </a:spcAft>
              <a:buSzPts val="720"/>
              <a:buNone/>
              <a:defRPr sz="900"/>
            </a:lvl8pPr>
            <a:lvl9pPr indent="-228600" lvl="8" marL="4114800" algn="l">
              <a:lnSpc>
                <a:spcPct val="100000"/>
              </a:lnSpc>
              <a:spcBef>
                <a:spcPts val="1000"/>
              </a:spcBef>
              <a:spcAft>
                <a:spcPts val="0"/>
              </a:spcAft>
              <a:buSzPts val="720"/>
              <a:buNone/>
              <a:defRPr sz="900"/>
            </a:lvl9pPr>
          </a:lstStyle>
          <a:p/>
        </p:txBody>
      </p:sp>
      <p:sp>
        <p:nvSpPr>
          <p:cNvPr id="101" name="Google Shape;101;p36"/>
          <p:cNvSpPr txBox="1"/>
          <p:nvPr>
            <p:ph idx="10" type="dt"/>
          </p:nvPr>
        </p:nvSpPr>
        <p:spPr>
          <a:xfrm>
            <a:off x="10653104" y="6391838"/>
            <a:ext cx="990599" cy="304799"/>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2" name="Google Shape;102;p36"/>
          <p:cNvSpPr txBox="1"/>
          <p:nvPr>
            <p:ph idx="11" type="ftr"/>
          </p:nvPr>
        </p:nvSpPr>
        <p:spPr>
          <a:xfrm>
            <a:off x="561110" y="6391838"/>
            <a:ext cx="3859795" cy="304801"/>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3" name="Google Shape;103;p36"/>
          <p:cNvSpPr/>
          <p:nvPr/>
        </p:nvSpPr>
        <p:spPr>
          <a:xfrm>
            <a:off x="10437812" y="0"/>
            <a:ext cx="685800" cy="1143000"/>
          </a:xfrm>
          <a:prstGeom prst="rect">
            <a:avLst/>
          </a:prstGeom>
          <a:solidFill>
            <a:schemeClr val="accent1"/>
          </a:solidFill>
          <a:ln>
            <a:noFill/>
          </a:ln>
          <a:effectLst>
            <a:outerShdw blurRad="38100" rotWithShape="0" dir="5400000" dist="25400">
              <a:srgbClr val="000000">
                <a:alpha val="44313"/>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 name="Google Shape;104;p36"/>
          <p:cNvSpPr txBox="1"/>
          <p:nvPr>
            <p:ph idx="12" type="sldNum"/>
          </p:nvPr>
        </p:nvSpPr>
        <p:spPr>
          <a:xfrm>
            <a:off x="10352540" y="295729"/>
            <a:ext cx="838199" cy="767687"/>
          </a:xfrm>
          <a:prstGeom prst="rect">
            <a:avLst/>
          </a:prstGeom>
          <a:noFill/>
          <a:ln>
            <a:noFill/>
          </a:ln>
        </p:spPr>
        <p:txBody>
          <a:bodyPr anchorCtr="0" anchor="b" bIns="45700" lIns="91425" spcFirstLastPara="1" rIns="91425" wrap="square" tIns="45700">
            <a:noAutofit/>
          </a:bodyPr>
          <a:lstStyle>
            <a:lvl1pPr indent="0" lvl="0"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1pPr>
            <a:lvl2pPr indent="0" lvl="1"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2pPr>
            <a:lvl3pPr indent="0" lvl="2"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3pPr>
            <a:lvl4pPr indent="0" lvl="3"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4pPr>
            <a:lvl5pPr indent="0" lvl="4"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5pPr>
            <a:lvl6pPr indent="0" lvl="5"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6pPr>
            <a:lvl7pPr indent="0" lvl="6"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7pPr>
            <a:lvl8pPr indent="0" lvl="7"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8pPr>
            <a:lvl9pPr indent="0" lvl="8"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タイトル付きの図" showMasterSp="0" type="picTx">
  <p:cSld name="PICTURE_WITH_CAPTION_TEXT">
    <p:spTree>
      <p:nvGrpSpPr>
        <p:cNvPr id="105" name="Shape 105"/>
        <p:cNvGrpSpPr/>
        <p:nvPr/>
      </p:nvGrpSpPr>
      <p:grpSpPr>
        <a:xfrm>
          <a:off x="0" y="0"/>
          <a:ext cx="0" cy="0"/>
          <a:chOff x="0" y="0"/>
          <a:chExt cx="0" cy="0"/>
        </a:xfrm>
      </p:grpSpPr>
      <p:grpSp>
        <p:nvGrpSpPr>
          <p:cNvPr id="106" name="Google Shape;106;p37"/>
          <p:cNvGrpSpPr/>
          <p:nvPr/>
        </p:nvGrpSpPr>
        <p:grpSpPr>
          <a:xfrm>
            <a:off x="0" y="0"/>
            <a:ext cx="12192000" cy="6858000"/>
            <a:chOff x="0" y="0"/>
            <a:chExt cx="12192000" cy="6858000"/>
          </a:xfrm>
        </p:grpSpPr>
        <p:sp>
          <p:nvSpPr>
            <p:cNvPr id="107" name="Google Shape;107;p37"/>
            <p:cNvSpPr/>
            <p:nvPr/>
          </p:nvSpPr>
          <p:spPr>
            <a:xfrm>
              <a:off x="0" y="0"/>
              <a:ext cx="12192000" cy="6858000"/>
            </a:xfrm>
            <a:prstGeom prst="rect">
              <a:avLst/>
            </a:prstGeom>
            <a:blipFill rotWithShape="1">
              <a:blip r:embed="rId2">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 name="Google Shape;108;p37"/>
            <p:cNvSpPr/>
            <p:nvPr/>
          </p:nvSpPr>
          <p:spPr>
            <a:xfrm>
              <a:off x="0" y="2667000"/>
              <a:ext cx="4191000" cy="4191000"/>
            </a:xfrm>
            <a:prstGeom prst="ellipse">
              <a:avLst/>
            </a:prstGeom>
            <a:gradFill>
              <a:gsLst>
                <a:gs pos="0">
                  <a:srgbClr val="9B6BF2">
                    <a:alpha val="10588"/>
                  </a:srgbClr>
                </a:gs>
                <a:gs pos="36000">
                  <a:srgbClr val="9B6BF2">
                    <a:alpha val="9411"/>
                  </a:srgbClr>
                </a:gs>
                <a:gs pos="75000">
                  <a:srgbClr val="9B6BF2">
                    <a:alpha val="0"/>
                  </a:srgbClr>
                </a:gs>
                <a:gs pos="100000">
                  <a:srgbClr val="9B6BF2">
                    <a:alpha val="0"/>
                  </a:srgbClr>
                </a:gs>
              </a:gsLst>
              <a:path path="circle">
                <a:fillToRect b="50%" l="50%" r="50%" t="50%"/>
              </a:path>
              <a:tileRect/>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 name="Google Shape;109;p37"/>
            <p:cNvSpPr/>
            <p:nvPr/>
          </p:nvSpPr>
          <p:spPr>
            <a:xfrm>
              <a:off x="0" y="2895600"/>
              <a:ext cx="2362200" cy="2362200"/>
            </a:xfrm>
            <a:prstGeom prst="ellipse">
              <a:avLst/>
            </a:prstGeom>
            <a:gradFill>
              <a:gsLst>
                <a:gs pos="0">
                  <a:srgbClr val="9B6BF2">
                    <a:alpha val="7450"/>
                  </a:srgbClr>
                </a:gs>
                <a:gs pos="36000">
                  <a:srgbClr val="9B6BF2">
                    <a:alpha val="7450"/>
                  </a:srgbClr>
                </a:gs>
                <a:gs pos="72000">
                  <a:srgbClr val="9B6BF2">
                    <a:alpha val="0"/>
                  </a:srgbClr>
                </a:gs>
                <a:gs pos="100000">
                  <a:srgbClr val="9B6BF2">
                    <a:alpha val="0"/>
                  </a:srgbClr>
                </a:gs>
              </a:gsLst>
              <a:path path="circle">
                <a:fillToRect b="50%" l="50%" r="50%" t="50%"/>
              </a:path>
              <a:tileRect/>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 name="Google Shape;110;p37"/>
            <p:cNvSpPr/>
            <p:nvPr/>
          </p:nvSpPr>
          <p:spPr>
            <a:xfrm>
              <a:off x="8609012" y="5867400"/>
              <a:ext cx="990600" cy="990600"/>
            </a:xfrm>
            <a:prstGeom prst="ellipse">
              <a:avLst/>
            </a:prstGeom>
            <a:gradFill>
              <a:gsLst>
                <a:gs pos="0">
                  <a:srgbClr val="9B6BF2">
                    <a:alpha val="13333"/>
                  </a:srgbClr>
                </a:gs>
                <a:gs pos="36000">
                  <a:srgbClr val="9B6BF2">
                    <a:alpha val="6274"/>
                  </a:srgbClr>
                </a:gs>
                <a:gs pos="66000">
                  <a:srgbClr val="9B6BF2">
                    <a:alpha val="0"/>
                  </a:srgbClr>
                </a:gs>
                <a:gs pos="100000">
                  <a:srgbClr val="9B6BF2">
                    <a:alpha val="0"/>
                  </a:srgbClr>
                </a:gs>
              </a:gsLst>
              <a:path path="circle">
                <a:fillToRect b="50%" l="50%" r="50%" t="50%"/>
              </a:path>
              <a:tileRect/>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 name="Google Shape;111;p37"/>
            <p:cNvSpPr/>
            <p:nvPr/>
          </p:nvSpPr>
          <p:spPr>
            <a:xfrm>
              <a:off x="8609012" y="1676400"/>
              <a:ext cx="2819400" cy="2819400"/>
            </a:xfrm>
            <a:prstGeom prst="ellipse">
              <a:avLst/>
            </a:prstGeom>
            <a:gradFill>
              <a:gsLst>
                <a:gs pos="0">
                  <a:srgbClr val="9B6BF2">
                    <a:alpha val="6274"/>
                  </a:srgbClr>
                </a:gs>
                <a:gs pos="36000">
                  <a:srgbClr val="9B6BF2">
                    <a:alpha val="5490"/>
                  </a:srgbClr>
                </a:gs>
                <a:gs pos="69000">
                  <a:srgbClr val="9B6BF2">
                    <a:alpha val="0"/>
                  </a:srgbClr>
                </a:gs>
                <a:gs pos="100000">
                  <a:srgbClr val="9B6BF2">
                    <a:alpha val="0"/>
                  </a:srgbClr>
                </a:gs>
              </a:gsLst>
              <a:path path="circle">
                <a:fillToRect b="50%" l="50%" r="50%" t="50%"/>
              </a:path>
              <a:tileRect/>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 name="Google Shape;112;p37"/>
            <p:cNvSpPr/>
            <p:nvPr/>
          </p:nvSpPr>
          <p:spPr>
            <a:xfrm>
              <a:off x="7999412" y="8464"/>
              <a:ext cx="1600200" cy="1600200"/>
            </a:xfrm>
            <a:prstGeom prst="ellipse">
              <a:avLst/>
            </a:prstGeom>
            <a:gradFill>
              <a:gsLst>
                <a:gs pos="0">
                  <a:srgbClr val="9B6BF2">
                    <a:alpha val="13333"/>
                  </a:srgbClr>
                </a:gs>
                <a:gs pos="36000">
                  <a:srgbClr val="9B6BF2">
                    <a:alpha val="6274"/>
                  </a:srgbClr>
                </a:gs>
                <a:gs pos="73000">
                  <a:srgbClr val="9B6BF2">
                    <a:alpha val="0"/>
                  </a:srgbClr>
                </a:gs>
                <a:gs pos="100000">
                  <a:srgbClr val="9B6BF2">
                    <a:alpha val="0"/>
                  </a:srgbClr>
                </a:gs>
              </a:gsLst>
              <a:path path="circle">
                <a:fillToRect b="50%" l="50%" r="50%" t="50%"/>
              </a:path>
              <a:tileRect/>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 name="Google Shape;113;p37"/>
            <p:cNvSpPr/>
            <p:nvPr/>
          </p:nvSpPr>
          <p:spPr>
            <a:xfrm>
              <a:off x="6172200" y="402165"/>
              <a:ext cx="5596465" cy="605367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 name="Google Shape;114;p37"/>
            <p:cNvSpPr/>
            <p:nvPr/>
          </p:nvSpPr>
          <p:spPr>
            <a:xfrm rot="-5677511">
              <a:off x="4203594" y="1826078"/>
              <a:ext cx="3299407" cy="440924"/>
            </a:xfrm>
            <a:custGeom>
              <a:rect b="b" l="l" r="r" t="t"/>
              <a:pathLst>
                <a:path extrusionOk="0" h="5291" w="10000">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lt1">
                <a:alpha val="2000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 name="Google Shape;115;p37"/>
            <p:cNvSpPr/>
            <p:nvPr/>
          </p:nvSpPr>
          <p:spPr>
            <a:xfrm rot="-5400000">
              <a:off x="3295432" y="2801721"/>
              <a:ext cx="6053670" cy="1254558"/>
            </a:xfrm>
            <a:custGeom>
              <a:rect b="b" l="l" r="r" t="t"/>
              <a:pathLst>
                <a:path extrusionOk="0" h="8000" w="10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lt1"/>
            </a:solidFill>
            <a:ln>
              <a:noFill/>
            </a:ln>
          </p:spPr>
        </p:sp>
        <p:sp>
          <p:nvSpPr>
            <p:cNvPr id="116" name="Google Shape;116;p37"/>
            <p:cNvSpPr/>
            <p:nvPr/>
          </p:nvSpPr>
          <p:spPr>
            <a:xfrm>
              <a:off x="0" y="1587"/>
              <a:ext cx="12192000" cy="6856413"/>
            </a:xfrm>
            <a:custGeom>
              <a:rect b="b" l="l" r="r" t="t"/>
              <a:pathLst>
                <a:path extrusionOk="0" h="8638" w="15356">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lt1"/>
            </a:solidFill>
            <a:ln>
              <a:noFill/>
            </a:ln>
          </p:spPr>
        </p:sp>
      </p:grpSp>
      <p:sp>
        <p:nvSpPr>
          <p:cNvPr id="117" name="Google Shape;117;p37"/>
          <p:cNvSpPr txBox="1"/>
          <p:nvPr>
            <p:ph type="title"/>
          </p:nvPr>
        </p:nvSpPr>
        <p:spPr>
          <a:xfrm>
            <a:off x="1154955" y="1693333"/>
            <a:ext cx="3865134" cy="1735667"/>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lt2"/>
              </a:buClr>
              <a:buSzPts val="3600"/>
              <a:buFont typeface="Century Gothic"/>
              <a:buNone/>
              <a:defRPr b="0" sz="3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8" name="Google Shape;118;p37"/>
          <p:cNvSpPr/>
          <p:nvPr>
            <p:ph idx="2" type="pic"/>
          </p:nvPr>
        </p:nvSpPr>
        <p:spPr>
          <a:xfrm>
            <a:off x="6547870" y="1143000"/>
            <a:ext cx="3227193" cy="4572000"/>
          </a:xfrm>
          <a:prstGeom prst="roundRect">
            <a:avLst>
              <a:gd fmla="val 1858" name="adj"/>
            </a:avLst>
          </a:prstGeom>
          <a:noFill/>
          <a:ln>
            <a:noFill/>
          </a:ln>
          <a:effectLst>
            <a:outerShdw blurRad="50800" rotWithShape="0" algn="tl" dir="5400000" dist="50800">
              <a:srgbClr val="000000">
                <a:alpha val="42352"/>
              </a:srgbClr>
            </a:outerShdw>
          </a:effectLst>
        </p:spPr>
      </p:sp>
      <p:sp>
        <p:nvSpPr>
          <p:cNvPr id="119" name="Google Shape;119;p37"/>
          <p:cNvSpPr txBox="1"/>
          <p:nvPr>
            <p:ph idx="1" type="body"/>
          </p:nvPr>
        </p:nvSpPr>
        <p:spPr>
          <a:xfrm>
            <a:off x="1154954" y="3657600"/>
            <a:ext cx="3859212" cy="1371600"/>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0"/>
              </a:spcBef>
              <a:spcAft>
                <a:spcPts val="0"/>
              </a:spcAft>
              <a:buSzPts val="1120"/>
              <a:buNone/>
              <a:defRPr sz="1400">
                <a:solidFill>
                  <a:srgbClr val="EE52A4"/>
                </a:solidFill>
              </a:defRPr>
            </a:lvl1pPr>
            <a:lvl2pPr indent="-228600" lvl="1" marL="914400" algn="l">
              <a:lnSpc>
                <a:spcPct val="100000"/>
              </a:lnSpc>
              <a:spcBef>
                <a:spcPts val="1000"/>
              </a:spcBef>
              <a:spcAft>
                <a:spcPts val="0"/>
              </a:spcAft>
              <a:buSzPts val="960"/>
              <a:buNone/>
              <a:defRPr sz="1200"/>
            </a:lvl2pPr>
            <a:lvl3pPr indent="-228600" lvl="2" marL="1371600" algn="l">
              <a:lnSpc>
                <a:spcPct val="100000"/>
              </a:lnSpc>
              <a:spcBef>
                <a:spcPts val="1000"/>
              </a:spcBef>
              <a:spcAft>
                <a:spcPts val="0"/>
              </a:spcAft>
              <a:buSzPts val="800"/>
              <a:buNone/>
              <a:defRPr sz="1000"/>
            </a:lvl3pPr>
            <a:lvl4pPr indent="-228600" lvl="3" marL="1828800" algn="l">
              <a:lnSpc>
                <a:spcPct val="100000"/>
              </a:lnSpc>
              <a:spcBef>
                <a:spcPts val="1000"/>
              </a:spcBef>
              <a:spcAft>
                <a:spcPts val="0"/>
              </a:spcAft>
              <a:buSzPts val="720"/>
              <a:buNone/>
              <a:defRPr sz="900"/>
            </a:lvl4pPr>
            <a:lvl5pPr indent="-228600" lvl="4" marL="2286000" algn="l">
              <a:lnSpc>
                <a:spcPct val="100000"/>
              </a:lnSpc>
              <a:spcBef>
                <a:spcPts val="1000"/>
              </a:spcBef>
              <a:spcAft>
                <a:spcPts val="0"/>
              </a:spcAft>
              <a:buSzPts val="720"/>
              <a:buNone/>
              <a:defRPr sz="900"/>
            </a:lvl5pPr>
            <a:lvl6pPr indent="-228600" lvl="5" marL="2743200" algn="l">
              <a:lnSpc>
                <a:spcPct val="100000"/>
              </a:lnSpc>
              <a:spcBef>
                <a:spcPts val="1000"/>
              </a:spcBef>
              <a:spcAft>
                <a:spcPts val="0"/>
              </a:spcAft>
              <a:buSzPts val="720"/>
              <a:buNone/>
              <a:defRPr sz="900"/>
            </a:lvl6pPr>
            <a:lvl7pPr indent="-228600" lvl="6" marL="3200400" algn="l">
              <a:lnSpc>
                <a:spcPct val="100000"/>
              </a:lnSpc>
              <a:spcBef>
                <a:spcPts val="1000"/>
              </a:spcBef>
              <a:spcAft>
                <a:spcPts val="0"/>
              </a:spcAft>
              <a:buSzPts val="720"/>
              <a:buNone/>
              <a:defRPr sz="900"/>
            </a:lvl7pPr>
            <a:lvl8pPr indent="-228600" lvl="7" marL="3657600" algn="l">
              <a:lnSpc>
                <a:spcPct val="100000"/>
              </a:lnSpc>
              <a:spcBef>
                <a:spcPts val="1000"/>
              </a:spcBef>
              <a:spcAft>
                <a:spcPts val="0"/>
              </a:spcAft>
              <a:buSzPts val="720"/>
              <a:buNone/>
              <a:defRPr sz="900"/>
            </a:lvl8pPr>
            <a:lvl9pPr indent="-228600" lvl="8" marL="4114800" algn="l">
              <a:lnSpc>
                <a:spcPct val="100000"/>
              </a:lnSpc>
              <a:spcBef>
                <a:spcPts val="1000"/>
              </a:spcBef>
              <a:spcAft>
                <a:spcPts val="0"/>
              </a:spcAft>
              <a:buSzPts val="720"/>
              <a:buNone/>
              <a:defRPr sz="900"/>
            </a:lvl9pPr>
          </a:lstStyle>
          <a:p/>
        </p:txBody>
      </p:sp>
      <p:sp>
        <p:nvSpPr>
          <p:cNvPr id="120" name="Google Shape;120;p37"/>
          <p:cNvSpPr txBox="1"/>
          <p:nvPr>
            <p:ph idx="10" type="dt"/>
          </p:nvPr>
        </p:nvSpPr>
        <p:spPr>
          <a:xfrm>
            <a:off x="10653104" y="6391838"/>
            <a:ext cx="990599" cy="304799"/>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1" name="Google Shape;121;p37"/>
          <p:cNvSpPr txBox="1"/>
          <p:nvPr>
            <p:ph idx="11" type="ftr"/>
          </p:nvPr>
        </p:nvSpPr>
        <p:spPr>
          <a:xfrm>
            <a:off x="561110" y="6391838"/>
            <a:ext cx="3859795" cy="304801"/>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2" name="Google Shape;122;p37"/>
          <p:cNvSpPr/>
          <p:nvPr/>
        </p:nvSpPr>
        <p:spPr>
          <a:xfrm>
            <a:off x="10437812" y="0"/>
            <a:ext cx="685800" cy="1143000"/>
          </a:xfrm>
          <a:prstGeom prst="rect">
            <a:avLst/>
          </a:prstGeom>
          <a:solidFill>
            <a:schemeClr val="accent1"/>
          </a:solidFill>
          <a:ln>
            <a:noFill/>
          </a:ln>
          <a:effectLst>
            <a:outerShdw blurRad="38100" rotWithShape="0" dir="5400000" dist="25400">
              <a:srgbClr val="000000">
                <a:alpha val="44313"/>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 name="Google Shape;123;p37"/>
          <p:cNvSpPr txBox="1"/>
          <p:nvPr>
            <p:ph idx="12" type="sldNum"/>
          </p:nvPr>
        </p:nvSpPr>
        <p:spPr>
          <a:xfrm>
            <a:off x="10352540" y="295729"/>
            <a:ext cx="838199" cy="767687"/>
          </a:xfrm>
          <a:prstGeom prst="rect">
            <a:avLst/>
          </a:prstGeom>
          <a:noFill/>
          <a:ln>
            <a:noFill/>
          </a:ln>
        </p:spPr>
        <p:txBody>
          <a:bodyPr anchorCtr="0" anchor="b" bIns="45700" lIns="91425" spcFirstLastPara="1" rIns="91425" wrap="square" tIns="45700">
            <a:noAutofit/>
          </a:bodyPr>
          <a:lstStyle>
            <a:lvl1pPr indent="0" lvl="0"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1pPr>
            <a:lvl2pPr indent="0" lvl="1"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2pPr>
            <a:lvl3pPr indent="0" lvl="2"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3pPr>
            <a:lvl4pPr indent="0" lvl="3"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4pPr>
            <a:lvl5pPr indent="0" lvl="4"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5pPr>
            <a:lvl6pPr indent="0" lvl="5"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6pPr>
            <a:lvl7pPr indent="0" lvl="6"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7pPr>
            <a:lvl8pPr indent="0" lvl="7"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8pPr>
            <a:lvl9pPr indent="0" lvl="8" marL="0" marR="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 Type="http://schemas.openxmlformats.org/officeDocument/2006/relationships/image" Target="../media/image2.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15" Type="http://schemas.openxmlformats.org/officeDocument/2006/relationships/slideLayout" Target="../slideLayouts/slideLayout14.xml"/><Relationship Id="rId14" Type="http://schemas.openxmlformats.org/officeDocument/2006/relationships/slideLayout" Target="../slideLayouts/slideLayout13.xml"/><Relationship Id="rId17" Type="http://schemas.openxmlformats.org/officeDocument/2006/relationships/slideLayout" Target="../slideLayouts/slideLayout16.xml"/><Relationship Id="rId16" Type="http://schemas.openxmlformats.org/officeDocument/2006/relationships/slideLayout" Target="../slideLayouts/slideLayout15.xml"/><Relationship Id="rId5" Type="http://schemas.openxmlformats.org/officeDocument/2006/relationships/slideLayout" Target="../slideLayouts/slideLayout4.xml"/><Relationship Id="rId19" Type="http://schemas.openxmlformats.org/officeDocument/2006/relationships/theme" Target="../theme/theme3.xml"/><Relationship Id="rId6" Type="http://schemas.openxmlformats.org/officeDocument/2006/relationships/slideLayout" Target="../slideLayouts/slideLayout5.xml"/><Relationship Id="rId18" Type="http://schemas.openxmlformats.org/officeDocument/2006/relationships/slideLayout" Target="../slideLayouts/slideLayout17.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_rels/slideMaster2.xml.rels><?xml version="1.0" encoding="UTF-8" standalone="yes"?><Relationships xmlns="http://schemas.openxmlformats.org/package/2006/relationships"><Relationship Id="rId1" Type="http://schemas.openxmlformats.org/officeDocument/2006/relationships/image" Target="../media/image2.png"/><Relationship Id="rId2" Type="http://schemas.openxmlformats.org/officeDocument/2006/relationships/slideLayout" Target="../slideLayouts/slideLayout18.xml"/><Relationship Id="rId3"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grpSp>
        <p:nvGrpSpPr>
          <p:cNvPr id="10" name="Google Shape;10;p26"/>
          <p:cNvGrpSpPr/>
          <p:nvPr/>
        </p:nvGrpSpPr>
        <p:grpSpPr>
          <a:xfrm>
            <a:off x="0" y="0"/>
            <a:ext cx="12192000" cy="6858000"/>
            <a:chOff x="0" y="0"/>
            <a:chExt cx="12192000" cy="6858000"/>
          </a:xfrm>
        </p:grpSpPr>
        <p:sp>
          <p:nvSpPr>
            <p:cNvPr id="11" name="Google Shape;11;p26"/>
            <p:cNvSpPr/>
            <p:nvPr/>
          </p:nvSpPr>
          <p:spPr>
            <a:xfrm>
              <a:off x="0" y="0"/>
              <a:ext cx="12192000" cy="6858000"/>
            </a:xfrm>
            <a:prstGeom prst="rect">
              <a:avLst/>
            </a:prstGeom>
            <a:blipFill rotWithShape="1">
              <a:blip r:embed="rId1">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 name="Google Shape;12;p26"/>
            <p:cNvSpPr/>
            <p:nvPr/>
          </p:nvSpPr>
          <p:spPr>
            <a:xfrm>
              <a:off x="0" y="2667000"/>
              <a:ext cx="4191000" cy="4191000"/>
            </a:xfrm>
            <a:prstGeom prst="ellipse">
              <a:avLst/>
            </a:prstGeom>
            <a:gradFill>
              <a:gsLst>
                <a:gs pos="0">
                  <a:srgbClr val="9B6BF2">
                    <a:alpha val="10588"/>
                  </a:srgbClr>
                </a:gs>
                <a:gs pos="36000">
                  <a:srgbClr val="9B6BF2">
                    <a:alpha val="9411"/>
                  </a:srgbClr>
                </a:gs>
                <a:gs pos="75000">
                  <a:srgbClr val="9B6BF2">
                    <a:alpha val="0"/>
                  </a:srgbClr>
                </a:gs>
                <a:gs pos="100000">
                  <a:srgbClr val="9B6BF2">
                    <a:alpha val="0"/>
                  </a:srgbClr>
                </a:gs>
              </a:gsLst>
              <a:path path="circle">
                <a:fillToRect b="50%" l="50%" r="50%" t="50%"/>
              </a:path>
              <a:tileRect/>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 name="Google Shape;13;p26"/>
            <p:cNvSpPr/>
            <p:nvPr/>
          </p:nvSpPr>
          <p:spPr>
            <a:xfrm>
              <a:off x="0" y="2895600"/>
              <a:ext cx="2362200" cy="2362200"/>
            </a:xfrm>
            <a:prstGeom prst="ellipse">
              <a:avLst/>
            </a:prstGeom>
            <a:gradFill>
              <a:gsLst>
                <a:gs pos="0">
                  <a:srgbClr val="9B6BF2">
                    <a:alpha val="7450"/>
                  </a:srgbClr>
                </a:gs>
                <a:gs pos="36000">
                  <a:srgbClr val="9B6BF2">
                    <a:alpha val="7450"/>
                  </a:srgbClr>
                </a:gs>
                <a:gs pos="72000">
                  <a:srgbClr val="9B6BF2">
                    <a:alpha val="0"/>
                  </a:srgbClr>
                </a:gs>
                <a:gs pos="100000">
                  <a:srgbClr val="9B6BF2">
                    <a:alpha val="0"/>
                  </a:srgbClr>
                </a:gs>
              </a:gsLst>
              <a:path path="circle">
                <a:fillToRect b="50%" l="50%" r="50%" t="50%"/>
              </a:path>
              <a:tileRect/>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 name="Google Shape;14;p26"/>
            <p:cNvSpPr/>
            <p:nvPr/>
          </p:nvSpPr>
          <p:spPr>
            <a:xfrm>
              <a:off x="8609012" y="5867400"/>
              <a:ext cx="990600" cy="990600"/>
            </a:xfrm>
            <a:prstGeom prst="ellipse">
              <a:avLst/>
            </a:prstGeom>
            <a:gradFill>
              <a:gsLst>
                <a:gs pos="0">
                  <a:srgbClr val="9B6BF2">
                    <a:alpha val="13333"/>
                  </a:srgbClr>
                </a:gs>
                <a:gs pos="36000">
                  <a:srgbClr val="9B6BF2">
                    <a:alpha val="6274"/>
                  </a:srgbClr>
                </a:gs>
                <a:gs pos="66000">
                  <a:srgbClr val="9B6BF2">
                    <a:alpha val="0"/>
                  </a:srgbClr>
                </a:gs>
                <a:gs pos="100000">
                  <a:srgbClr val="9B6BF2">
                    <a:alpha val="0"/>
                  </a:srgbClr>
                </a:gs>
              </a:gsLst>
              <a:path path="circle">
                <a:fillToRect b="50%" l="50%" r="50%" t="50%"/>
              </a:path>
              <a:tileRect/>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 name="Google Shape;15;p26"/>
            <p:cNvSpPr/>
            <p:nvPr/>
          </p:nvSpPr>
          <p:spPr>
            <a:xfrm>
              <a:off x="8609012" y="1676400"/>
              <a:ext cx="2819400" cy="2819400"/>
            </a:xfrm>
            <a:prstGeom prst="ellipse">
              <a:avLst/>
            </a:prstGeom>
            <a:gradFill>
              <a:gsLst>
                <a:gs pos="0">
                  <a:srgbClr val="9B6BF2">
                    <a:alpha val="6274"/>
                  </a:srgbClr>
                </a:gs>
                <a:gs pos="36000">
                  <a:srgbClr val="9B6BF2">
                    <a:alpha val="5490"/>
                  </a:srgbClr>
                </a:gs>
                <a:gs pos="69000">
                  <a:srgbClr val="9B6BF2">
                    <a:alpha val="0"/>
                  </a:srgbClr>
                </a:gs>
                <a:gs pos="100000">
                  <a:srgbClr val="9B6BF2">
                    <a:alpha val="0"/>
                  </a:srgbClr>
                </a:gs>
              </a:gsLst>
              <a:path path="circle">
                <a:fillToRect b="50%" l="50%" r="50%" t="50%"/>
              </a:path>
              <a:tileRect/>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 name="Google Shape;16;p26"/>
            <p:cNvSpPr/>
            <p:nvPr/>
          </p:nvSpPr>
          <p:spPr>
            <a:xfrm>
              <a:off x="7999412" y="8464"/>
              <a:ext cx="1600200" cy="1600200"/>
            </a:xfrm>
            <a:prstGeom prst="ellipse">
              <a:avLst/>
            </a:prstGeom>
            <a:gradFill>
              <a:gsLst>
                <a:gs pos="0">
                  <a:srgbClr val="9B6BF2">
                    <a:alpha val="13333"/>
                  </a:srgbClr>
                </a:gs>
                <a:gs pos="36000">
                  <a:srgbClr val="9B6BF2">
                    <a:alpha val="6274"/>
                  </a:srgbClr>
                </a:gs>
                <a:gs pos="73000">
                  <a:srgbClr val="9B6BF2">
                    <a:alpha val="0"/>
                  </a:srgbClr>
                </a:gs>
                <a:gs pos="100000">
                  <a:srgbClr val="9B6BF2">
                    <a:alpha val="0"/>
                  </a:srgbClr>
                </a:gs>
              </a:gsLst>
              <a:path path="circle">
                <a:fillToRect b="50%" l="50%" r="50%" t="50%"/>
              </a:path>
              <a:tileRect/>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 name="Google Shape;17;p26"/>
            <p:cNvSpPr/>
            <p:nvPr/>
          </p:nvSpPr>
          <p:spPr>
            <a:xfrm rot="-589932">
              <a:off x="8490951" y="1797517"/>
              <a:ext cx="3299407" cy="440924"/>
            </a:xfrm>
            <a:custGeom>
              <a:rect b="b" l="l" r="r" t="t"/>
              <a:pathLst>
                <a:path extrusionOk="0" h="5291" w="10000">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lt1">
                <a:alpha val="2000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 name="Google Shape;18;p26"/>
            <p:cNvSpPr/>
            <p:nvPr/>
          </p:nvSpPr>
          <p:spPr>
            <a:xfrm>
              <a:off x="459506" y="1866405"/>
              <a:ext cx="11277600" cy="4533900"/>
            </a:xfrm>
            <a:custGeom>
              <a:rect b="b" l="l" r="r" t="t"/>
              <a:pathLst>
                <a:path extrusionOk="0" h="2856" w="7104">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lt1"/>
            </a:solidFill>
            <a:ln>
              <a:noFill/>
            </a:ln>
          </p:spPr>
        </p:sp>
        <p:sp>
          <p:nvSpPr>
            <p:cNvPr id="19" name="Google Shape;19;p26"/>
            <p:cNvSpPr/>
            <p:nvPr/>
          </p:nvSpPr>
          <p:spPr>
            <a:xfrm>
              <a:off x="0" y="1587"/>
              <a:ext cx="12192000" cy="6856413"/>
            </a:xfrm>
            <a:custGeom>
              <a:rect b="b" l="l" r="r" t="t"/>
              <a:pathLst>
                <a:path extrusionOk="0" h="8638" w="15356">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lt1"/>
            </a:solidFill>
            <a:ln>
              <a:noFill/>
            </a:ln>
          </p:spPr>
        </p:sp>
      </p:grpSp>
      <p:sp>
        <p:nvSpPr>
          <p:cNvPr id="20" name="Google Shape;20;p26"/>
          <p:cNvSpPr txBox="1"/>
          <p:nvPr>
            <p:ph type="title"/>
          </p:nvPr>
        </p:nvSpPr>
        <p:spPr>
          <a:xfrm>
            <a:off x="1154954" y="973668"/>
            <a:ext cx="8761413" cy="706964"/>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chemeClr val="lt2"/>
              </a:buClr>
              <a:buSzPts val="3600"/>
              <a:buFont typeface="Century Gothic"/>
              <a:buNone/>
              <a:defRPr b="0" i="0" sz="3600" u="none" cap="none" strike="noStrike">
                <a:solidFill>
                  <a:schemeClr val="lt2"/>
                </a:solidFill>
                <a:latin typeface="Century Gothic"/>
                <a:ea typeface="Century Gothic"/>
                <a:cs typeface="Century Gothic"/>
                <a:sym typeface="Century Gothic"/>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2"/>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2"/>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2"/>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2"/>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2"/>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2"/>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2"/>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2"/>
                </a:solidFill>
                <a:latin typeface="Arial"/>
                <a:ea typeface="Arial"/>
                <a:cs typeface="Arial"/>
                <a:sym typeface="Arial"/>
              </a:defRPr>
            </a:lvl9pPr>
          </a:lstStyle>
          <a:p/>
        </p:txBody>
      </p:sp>
      <p:sp>
        <p:nvSpPr>
          <p:cNvPr id="21" name="Google Shape;21;p26"/>
          <p:cNvSpPr txBox="1"/>
          <p:nvPr>
            <p:ph idx="1" type="body"/>
          </p:nvPr>
        </p:nvSpPr>
        <p:spPr>
          <a:xfrm>
            <a:off x="1154954" y="2603500"/>
            <a:ext cx="8761413" cy="3416300"/>
          </a:xfrm>
          <a:prstGeom prst="rect">
            <a:avLst/>
          </a:prstGeom>
          <a:noFill/>
          <a:ln>
            <a:noFill/>
          </a:ln>
        </p:spPr>
        <p:txBody>
          <a:bodyPr anchorCtr="0" anchor="t" bIns="45700" lIns="91425" spcFirstLastPara="1" rIns="91425" wrap="square" tIns="45700">
            <a:normAutofit/>
          </a:bodyPr>
          <a:lstStyle>
            <a:lvl1pPr indent="-320040" lvl="0" marL="457200" marR="0" rtl="0" algn="l">
              <a:lnSpc>
                <a:spcPct val="100000"/>
              </a:lnSpc>
              <a:spcBef>
                <a:spcPts val="1000"/>
              </a:spcBef>
              <a:spcAft>
                <a:spcPts val="0"/>
              </a:spcAft>
              <a:buClr>
                <a:schemeClr val="accent1"/>
              </a:buClr>
              <a:buSzPts val="1440"/>
              <a:buFont typeface="Noto Sans Symbols"/>
              <a:buChar char="►"/>
              <a:defRPr b="0" i="0" sz="1800" u="none" cap="none" strike="noStrike">
                <a:solidFill>
                  <a:srgbClr val="3F3F3F"/>
                </a:solidFill>
                <a:latin typeface="Century Gothic"/>
                <a:ea typeface="Century Gothic"/>
                <a:cs typeface="Century Gothic"/>
                <a:sym typeface="Century Gothic"/>
              </a:defRPr>
            </a:lvl1pPr>
            <a:lvl2pPr indent="-309880" lvl="1" marL="914400" marR="0" rtl="0" algn="l">
              <a:lnSpc>
                <a:spcPct val="100000"/>
              </a:lnSpc>
              <a:spcBef>
                <a:spcPts val="1000"/>
              </a:spcBef>
              <a:spcAft>
                <a:spcPts val="0"/>
              </a:spcAft>
              <a:buClr>
                <a:schemeClr val="accent1"/>
              </a:buClr>
              <a:buSzPts val="1280"/>
              <a:buFont typeface="Noto Sans Symbols"/>
              <a:buChar char="►"/>
              <a:defRPr b="0" i="0" sz="1600" u="none" cap="none" strike="noStrike">
                <a:solidFill>
                  <a:srgbClr val="3F3F3F"/>
                </a:solidFill>
                <a:latin typeface="Century Gothic"/>
                <a:ea typeface="Century Gothic"/>
                <a:cs typeface="Century Gothic"/>
                <a:sym typeface="Century Gothic"/>
              </a:defRPr>
            </a:lvl2pPr>
            <a:lvl3pPr indent="-299719" lvl="2" marL="1371600" marR="0" rtl="0" algn="l">
              <a:lnSpc>
                <a:spcPct val="100000"/>
              </a:lnSpc>
              <a:spcBef>
                <a:spcPts val="1000"/>
              </a:spcBef>
              <a:spcAft>
                <a:spcPts val="0"/>
              </a:spcAft>
              <a:buClr>
                <a:schemeClr val="accent1"/>
              </a:buClr>
              <a:buSzPts val="1120"/>
              <a:buFont typeface="Noto Sans Symbols"/>
              <a:buChar char="►"/>
              <a:defRPr b="0" i="0" sz="1400" u="none" cap="none" strike="noStrike">
                <a:solidFill>
                  <a:srgbClr val="3F3F3F"/>
                </a:solidFill>
                <a:latin typeface="Century Gothic"/>
                <a:ea typeface="Century Gothic"/>
                <a:cs typeface="Century Gothic"/>
                <a:sym typeface="Century Gothic"/>
              </a:defRPr>
            </a:lvl3pPr>
            <a:lvl4pPr indent="-289560" lvl="3" marL="1828800" marR="0" rtl="0" algn="l">
              <a:lnSpc>
                <a:spcPct val="100000"/>
              </a:lnSpc>
              <a:spcBef>
                <a:spcPts val="1000"/>
              </a:spcBef>
              <a:spcAft>
                <a:spcPts val="0"/>
              </a:spcAft>
              <a:buClr>
                <a:schemeClr val="accent1"/>
              </a:buClr>
              <a:buSzPts val="960"/>
              <a:buFont typeface="Noto Sans Symbols"/>
              <a:buChar char="►"/>
              <a:defRPr b="0" i="0" sz="1200" u="none" cap="none" strike="noStrike">
                <a:solidFill>
                  <a:srgbClr val="3F3F3F"/>
                </a:solidFill>
                <a:latin typeface="Century Gothic"/>
                <a:ea typeface="Century Gothic"/>
                <a:cs typeface="Century Gothic"/>
                <a:sym typeface="Century Gothic"/>
              </a:defRPr>
            </a:lvl4pPr>
            <a:lvl5pPr indent="-289560" lvl="4" marL="2286000" marR="0" rtl="0" algn="l">
              <a:lnSpc>
                <a:spcPct val="100000"/>
              </a:lnSpc>
              <a:spcBef>
                <a:spcPts val="1000"/>
              </a:spcBef>
              <a:spcAft>
                <a:spcPts val="0"/>
              </a:spcAft>
              <a:buClr>
                <a:schemeClr val="accent1"/>
              </a:buClr>
              <a:buSzPts val="960"/>
              <a:buFont typeface="Noto Sans Symbols"/>
              <a:buChar char="►"/>
              <a:defRPr b="0" i="0" sz="1200" u="none" cap="none" strike="noStrike">
                <a:solidFill>
                  <a:srgbClr val="3F3F3F"/>
                </a:solidFill>
                <a:latin typeface="Century Gothic"/>
                <a:ea typeface="Century Gothic"/>
                <a:cs typeface="Century Gothic"/>
                <a:sym typeface="Century Gothic"/>
              </a:defRPr>
            </a:lvl5pPr>
            <a:lvl6pPr indent="-289560" lvl="5" marL="2743200" marR="0" rtl="0" algn="l">
              <a:lnSpc>
                <a:spcPct val="100000"/>
              </a:lnSpc>
              <a:spcBef>
                <a:spcPts val="1000"/>
              </a:spcBef>
              <a:spcAft>
                <a:spcPts val="0"/>
              </a:spcAft>
              <a:buClr>
                <a:schemeClr val="accent1"/>
              </a:buClr>
              <a:buSzPts val="960"/>
              <a:buFont typeface="Noto Sans Symbols"/>
              <a:buChar char="►"/>
              <a:defRPr b="0" i="0" sz="1200" u="none" cap="none" strike="noStrike">
                <a:solidFill>
                  <a:srgbClr val="3F3F3F"/>
                </a:solidFill>
                <a:latin typeface="Century Gothic"/>
                <a:ea typeface="Century Gothic"/>
                <a:cs typeface="Century Gothic"/>
                <a:sym typeface="Century Gothic"/>
              </a:defRPr>
            </a:lvl6pPr>
            <a:lvl7pPr indent="-289560" lvl="6" marL="3200400" marR="0" rtl="0" algn="l">
              <a:lnSpc>
                <a:spcPct val="100000"/>
              </a:lnSpc>
              <a:spcBef>
                <a:spcPts val="1000"/>
              </a:spcBef>
              <a:spcAft>
                <a:spcPts val="0"/>
              </a:spcAft>
              <a:buClr>
                <a:schemeClr val="accent1"/>
              </a:buClr>
              <a:buSzPts val="960"/>
              <a:buFont typeface="Noto Sans Symbols"/>
              <a:buChar char="►"/>
              <a:defRPr b="0" i="0" sz="1200" u="none" cap="none" strike="noStrike">
                <a:solidFill>
                  <a:srgbClr val="3F3F3F"/>
                </a:solidFill>
                <a:latin typeface="Century Gothic"/>
                <a:ea typeface="Century Gothic"/>
                <a:cs typeface="Century Gothic"/>
                <a:sym typeface="Century Gothic"/>
              </a:defRPr>
            </a:lvl7pPr>
            <a:lvl8pPr indent="-289559" lvl="7" marL="3657600" marR="0" rtl="0" algn="l">
              <a:lnSpc>
                <a:spcPct val="100000"/>
              </a:lnSpc>
              <a:spcBef>
                <a:spcPts val="1000"/>
              </a:spcBef>
              <a:spcAft>
                <a:spcPts val="0"/>
              </a:spcAft>
              <a:buClr>
                <a:schemeClr val="accent1"/>
              </a:buClr>
              <a:buSzPts val="960"/>
              <a:buFont typeface="Noto Sans Symbols"/>
              <a:buChar char="►"/>
              <a:defRPr b="0" i="0" sz="1200" u="none" cap="none" strike="noStrike">
                <a:solidFill>
                  <a:srgbClr val="3F3F3F"/>
                </a:solidFill>
                <a:latin typeface="Century Gothic"/>
                <a:ea typeface="Century Gothic"/>
                <a:cs typeface="Century Gothic"/>
                <a:sym typeface="Century Gothic"/>
              </a:defRPr>
            </a:lvl8pPr>
            <a:lvl9pPr indent="-289559" lvl="8" marL="4114800" marR="0" rtl="0" algn="l">
              <a:lnSpc>
                <a:spcPct val="100000"/>
              </a:lnSpc>
              <a:spcBef>
                <a:spcPts val="1000"/>
              </a:spcBef>
              <a:spcAft>
                <a:spcPts val="0"/>
              </a:spcAft>
              <a:buClr>
                <a:schemeClr val="accent1"/>
              </a:buClr>
              <a:buSzPts val="960"/>
              <a:buFont typeface="Noto Sans Symbols"/>
              <a:buChar char="►"/>
              <a:defRPr b="0" i="0" sz="1200" u="none" cap="none" strike="noStrike">
                <a:solidFill>
                  <a:srgbClr val="3F3F3F"/>
                </a:solidFill>
                <a:latin typeface="Century Gothic"/>
                <a:ea typeface="Century Gothic"/>
                <a:cs typeface="Century Gothic"/>
                <a:sym typeface="Century Gothic"/>
              </a:defRPr>
            </a:lvl9pPr>
          </a:lstStyle>
          <a:p/>
        </p:txBody>
      </p:sp>
      <p:sp>
        <p:nvSpPr>
          <p:cNvPr id="22" name="Google Shape;22;p26"/>
          <p:cNvSpPr txBox="1"/>
          <p:nvPr>
            <p:ph idx="10" type="dt"/>
          </p:nvPr>
        </p:nvSpPr>
        <p:spPr>
          <a:xfrm>
            <a:off x="10653104" y="6391838"/>
            <a:ext cx="990599" cy="304799"/>
          </a:xfrm>
          <a:prstGeom prst="rect">
            <a:avLst/>
          </a:prstGeom>
          <a:noFill/>
          <a:ln>
            <a:noFill/>
          </a:ln>
        </p:spPr>
        <p:txBody>
          <a:bodyPr anchorCtr="0" anchor="ctr"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1" i="0" sz="1000" u="none" cap="none" strike="noStrike">
                <a:solidFill>
                  <a:schemeClr val="accent1"/>
                </a:solidFill>
                <a:latin typeface="Century Gothic"/>
                <a:ea typeface="Century Gothic"/>
                <a:cs typeface="Century Gothic"/>
                <a:sym typeface="Century Gothic"/>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9pPr>
          </a:lstStyle>
          <a:p/>
        </p:txBody>
      </p:sp>
      <p:sp>
        <p:nvSpPr>
          <p:cNvPr id="23" name="Google Shape;23;p26"/>
          <p:cNvSpPr txBox="1"/>
          <p:nvPr>
            <p:ph idx="11" type="ftr"/>
          </p:nvPr>
        </p:nvSpPr>
        <p:spPr>
          <a:xfrm>
            <a:off x="561110" y="6391838"/>
            <a:ext cx="3859795" cy="304801"/>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1" i="0" sz="1000" u="none" cap="none" strike="noStrike">
                <a:solidFill>
                  <a:schemeClr val="accent1"/>
                </a:solidFill>
                <a:latin typeface="Century Gothic"/>
                <a:ea typeface="Century Gothic"/>
                <a:cs typeface="Century Gothic"/>
                <a:sym typeface="Century Gothic"/>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9pPr>
          </a:lstStyle>
          <a:p/>
        </p:txBody>
      </p:sp>
      <p:sp>
        <p:nvSpPr>
          <p:cNvPr id="24" name="Google Shape;24;p26"/>
          <p:cNvSpPr/>
          <p:nvPr/>
        </p:nvSpPr>
        <p:spPr>
          <a:xfrm>
            <a:off x="10437812" y="0"/>
            <a:ext cx="685800" cy="1143000"/>
          </a:xfrm>
          <a:prstGeom prst="rect">
            <a:avLst/>
          </a:prstGeom>
          <a:solidFill>
            <a:schemeClr val="accent1"/>
          </a:solidFill>
          <a:ln>
            <a:noFill/>
          </a:ln>
          <a:effectLst>
            <a:outerShdw blurRad="38100" rotWithShape="0" dir="5400000" dist="25400">
              <a:srgbClr val="000000">
                <a:alpha val="44313"/>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 name="Google Shape;25;p26"/>
          <p:cNvSpPr txBox="1"/>
          <p:nvPr>
            <p:ph idx="12" type="sldNum"/>
          </p:nvPr>
        </p:nvSpPr>
        <p:spPr>
          <a:xfrm>
            <a:off x="10352540" y="295729"/>
            <a:ext cx="838199" cy="767687"/>
          </a:xfrm>
          <a:prstGeom prst="rect">
            <a:avLst/>
          </a:prstGeom>
          <a:noFill/>
          <a:ln>
            <a:noFill/>
          </a:ln>
        </p:spPr>
        <p:txBody>
          <a:bodyPr anchorCtr="0" anchor="b" bIns="45700" lIns="91425" spcFirstLastPara="1" rIns="91425" wrap="square" tIns="45700">
            <a:noAutofit/>
          </a:bodyPr>
          <a:lstStyle>
            <a:lvl1pPr indent="0" lvl="0" marL="0" marR="0" rtl="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1pPr>
            <a:lvl2pPr indent="0" lvl="1" marL="0" marR="0" rtl="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2pPr>
            <a:lvl3pPr indent="0" lvl="2" marL="0" marR="0" rtl="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3pPr>
            <a:lvl4pPr indent="0" lvl="3" marL="0" marR="0" rtl="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4pPr>
            <a:lvl5pPr indent="0" lvl="4" marL="0" marR="0" rtl="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5pPr>
            <a:lvl6pPr indent="0" lvl="5" marL="0" marR="0" rtl="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6pPr>
            <a:lvl7pPr indent="0" lvl="6" marL="0" marR="0" rtl="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7pPr>
            <a:lvl8pPr indent="0" lvl="7" marL="0" marR="0" rtl="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8pPr>
            <a:lvl9pPr indent="0" lvl="8" marL="0" marR="0" rtl="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9pPr>
          </a:lstStyle>
          <a:p>
            <a:pPr indent="0" lvl="0" marL="0" rtl="0" algn="ct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49" name="Shape 249"/>
        <p:cNvGrpSpPr/>
        <p:nvPr/>
      </p:nvGrpSpPr>
      <p:grpSpPr>
        <a:xfrm>
          <a:off x="0" y="0"/>
          <a:ext cx="0" cy="0"/>
          <a:chOff x="0" y="0"/>
          <a:chExt cx="0" cy="0"/>
        </a:xfrm>
      </p:grpSpPr>
      <p:grpSp>
        <p:nvGrpSpPr>
          <p:cNvPr id="250" name="Google Shape;250;p29"/>
          <p:cNvGrpSpPr/>
          <p:nvPr/>
        </p:nvGrpSpPr>
        <p:grpSpPr>
          <a:xfrm>
            <a:off x="0" y="0"/>
            <a:ext cx="12192000" cy="6858000"/>
            <a:chOff x="0" y="0"/>
            <a:chExt cx="12192000" cy="6858000"/>
          </a:xfrm>
        </p:grpSpPr>
        <p:sp>
          <p:nvSpPr>
            <p:cNvPr id="251" name="Google Shape;251;p29"/>
            <p:cNvSpPr/>
            <p:nvPr/>
          </p:nvSpPr>
          <p:spPr>
            <a:xfrm>
              <a:off x="0" y="0"/>
              <a:ext cx="12192000" cy="6858000"/>
            </a:xfrm>
            <a:prstGeom prst="rect">
              <a:avLst/>
            </a:prstGeom>
            <a:blipFill rotWithShape="1">
              <a:blip r:embed="rId1">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2" name="Google Shape;252;p29"/>
            <p:cNvSpPr/>
            <p:nvPr/>
          </p:nvSpPr>
          <p:spPr>
            <a:xfrm>
              <a:off x="0" y="2667000"/>
              <a:ext cx="4191000" cy="4191000"/>
            </a:xfrm>
            <a:prstGeom prst="ellipse">
              <a:avLst/>
            </a:prstGeom>
            <a:gradFill>
              <a:gsLst>
                <a:gs pos="0">
                  <a:srgbClr val="9B6BF2">
                    <a:alpha val="10588"/>
                  </a:srgbClr>
                </a:gs>
                <a:gs pos="36000">
                  <a:srgbClr val="9B6BF2">
                    <a:alpha val="9411"/>
                  </a:srgbClr>
                </a:gs>
                <a:gs pos="75000">
                  <a:srgbClr val="9B6BF2">
                    <a:alpha val="0"/>
                  </a:srgbClr>
                </a:gs>
                <a:gs pos="100000">
                  <a:srgbClr val="9B6BF2">
                    <a:alpha val="0"/>
                  </a:srgbClr>
                </a:gs>
              </a:gsLst>
              <a:path path="circle">
                <a:fillToRect b="50%" l="50%" r="50%" t="50%"/>
              </a:path>
              <a:tileRect/>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3" name="Google Shape;253;p29"/>
            <p:cNvSpPr/>
            <p:nvPr/>
          </p:nvSpPr>
          <p:spPr>
            <a:xfrm>
              <a:off x="0" y="2895600"/>
              <a:ext cx="2362200" cy="2362200"/>
            </a:xfrm>
            <a:prstGeom prst="ellipse">
              <a:avLst/>
            </a:prstGeom>
            <a:gradFill>
              <a:gsLst>
                <a:gs pos="0">
                  <a:srgbClr val="9B6BF2">
                    <a:alpha val="7450"/>
                  </a:srgbClr>
                </a:gs>
                <a:gs pos="36000">
                  <a:srgbClr val="9B6BF2">
                    <a:alpha val="7450"/>
                  </a:srgbClr>
                </a:gs>
                <a:gs pos="72000">
                  <a:srgbClr val="9B6BF2">
                    <a:alpha val="0"/>
                  </a:srgbClr>
                </a:gs>
                <a:gs pos="100000">
                  <a:srgbClr val="9B6BF2">
                    <a:alpha val="0"/>
                  </a:srgbClr>
                </a:gs>
              </a:gsLst>
              <a:path path="circle">
                <a:fillToRect b="50%" l="50%" r="50%" t="50%"/>
              </a:path>
              <a:tileRect/>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4" name="Google Shape;254;p29"/>
            <p:cNvSpPr/>
            <p:nvPr/>
          </p:nvSpPr>
          <p:spPr>
            <a:xfrm>
              <a:off x="8609012" y="5867400"/>
              <a:ext cx="990600" cy="990600"/>
            </a:xfrm>
            <a:prstGeom prst="ellipse">
              <a:avLst/>
            </a:prstGeom>
            <a:gradFill>
              <a:gsLst>
                <a:gs pos="0">
                  <a:srgbClr val="9B6BF2">
                    <a:alpha val="13333"/>
                  </a:srgbClr>
                </a:gs>
                <a:gs pos="36000">
                  <a:srgbClr val="9B6BF2">
                    <a:alpha val="6274"/>
                  </a:srgbClr>
                </a:gs>
                <a:gs pos="66000">
                  <a:srgbClr val="9B6BF2">
                    <a:alpha val="0"/>
                  </a:srgbClr>
                </a:gs>
                <a:gs pos="100000">
                  <a:srgbClr val="9B6BF2">
                    <a:alpha val="0"/>
                  </a:srgbClr>
                </a:gs>
              </a:gsLst>
              <a:path path="circle">
                <a:fillToRect b="50%" l="50%" r="50%" t="50%"/>
              </a:path>
              <a:tileRect/>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5" name="Google Shape;255;p29"/>
            <p:cNvSpPr/>
            <p:nvPr/>
          </p:nvSpPr>
          <p:spPr>
            <a:xfrm>
              <a:off x="8609012" y="1676400"/>
              <a:ext cx="2819400" cy="2819400"/>
            </a:xfrm>
            <a:prstGeom prst="ellipse">
              <a:avLst/>
            </a:prstGeom>
            <a:gradFill>
              <a:gsLst>
                <a:gs pos="0">
                  <a:srgbClr val="9B6BF2">
                    <a:alpha val="6274"/>
                  </a:srgbClr>
                </a:gs>
                <a:gs pos="36000">
                  <a:srgbClr val="9B6BF2">
                    <a:alpha val="5490"/>
                  </a:srgbClr>
                </a:gs>
                <a:gs pos="69000">
                  <a:srgbClr val="9B6BF2">
                    <a:alpha val="0"/>
                  </a:srgbClr>
                </a:gs>
                <a:gs pos="100000">
                  <a:srgbClr val="9B6BF2">
                    <a:alpha val="0"/>
                  </a:srgbClr>
                </a:gs>
              </a:gsLst>
              <a:path path="circle">
                <a:fillToRect b="50%" l="50%" r="50%" t="50%"/>
              </a:path>
              <a:tileRect/>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6" name="Google Shape;256;p29"/>
            <p:cNvSpPr/>
            <p:nvPr/>
          </p:nvSpPr>
          <p:spPr>
            <a:xfrm>
              <a:off x="7999412" y="8464"/>
              <a:ext cx="1600200" cy="1600200"/>
            </a:xfrm>
            <a:prstGeom prst="ellipse">
              <a:avLst/>
            </a:prstGeom>
            <a:gradFill>
              <a:gsLst>
                <a:gs pos="0">
                  <a:srgbClr val="9B6BF2">
                    <a:alpha val="13333"/>
                  </a:srgbClr>
                </a:gs>
                <a:gs pos="36000">
                  <a:srgbClr val="9B6BF2">
                    <a:alpha val="6274"/>
                  </a:srgbClr>
                </a:gs>
                <a:gs pos="73000">
                  <a:srgbClr val="9B6BF2">
                    <a:alpha val="0"/>
                  </a:srgbClr>
                </a:gs>
                <a:gs pos="100000">
                  <a:srgbClr val="9B6BF2">
                    <a:alpha val="0"/>
                  </a:srgbClr>
                </a:gs>
              </a:gsLst>
              <a:path path="circle">
                <a:fillToRect b="50%" l="50%" r="50%" t="50%"/>
              </a:path>
              <a:tileRect/>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7" name="Google Shape;257;p29"/>
            <p:cNvSpPr/>
            <p:nvPr/>
          </p:nvSpPr>
          <p:spPr>
            <a:xfrm rot="-589932">
              <a:off x="8490951" y="1797517"/>
              <a:ext cx="3299407" cy="440924"/>
            </a:xfrm>
            <a:custGeom>
              <a:rect b="b" l="l" r="r" t="t"/>
              <a:pathLst>
                <a:path extrusionOk="0" h="5291" w="10000">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dk1">
                <a:alpha val="2000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8" name="Google Shape;258;p29"/>
            <p:cNvSpPr/>
            <p:nvPr/>
          </p:nvSpPr>
          <p:spPr>
            <a:xfrm>
              <a:off x="459506" y="1866405"/>
              <a:ext cx="11277600" cy="4533900"/>
            </a:xfrm>
            <a:custGeom>
              <a:rect b="b" l="l" r="r" t="t"/>
              <a:pathLst>
                <a:path extrusionOk="0" h="2856" w="7104">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dk1"/>
            </a:solidFill>
            <a:ln>
              <a:noFill/>
            </a:ln>
          </p:spPr>
        </p:sp>
        <p:sp>
          <p:nvSpPr>
            <p:cNvPr id="259" name="Google Shape;259;p29"/>
            <p:cNvSpPr/>
            <p:nvPr/>
          </p:nvSpPr>
          <p:spPr>
            <a:xfrm>
              <a:off x="0" y="1587"/>
              <a:ext cx="12192000" cy="6856413"/>
            </a:xfrm>
            <a:custGeom>
              <a:rect b="b" l="l" r="r" t="t"/>
              <a:pathLst>
                <a:path extrusionOk="0" h="8638" w="15356">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dk1"/>
            </a:solidFill>
            <a:ln>
              <a:noFill/>
            </a:ln>
          </p:spPr>
        </p:sp>
      </p:grpSp>
      <p:sp>
        <p:nvSpPr>
          <p:cNvPr id="260" name="Google Shape;260;p29"/>
          <p:cNvSpPr txBox="1"/>
          <p:nvPr>
            <p:ph type="title"/>
          </p:nvPr>
        </p:nvSpPr>
        <p:spPr>
          <a:xfrm>
            <a:off x="1154954" y="973668"/>
            <a:ext cx="8761413" cy="706964"/>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chemeClr val="dk2"/>
              </a:buClr>
              <a:buSzPts val="3600"/>
              <a:buFont typeface="Century Gothic"/>
              <a:buNone/>
              <a:defRPr b="0" i="0" sz="3600" u="none" cap="none" strike="noStrike">
                <a:solidFill>
                  <a:schemeClr val="dk2"/>
                </a:solidFill>
                <a:latin typeface="Century Gothic"/>
                <a:ea typeface="Century Gothic"/>
                <a:cs typeface="Century Gothic"/>
                <a:sym typeface="Century Gothic"/>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lt2"/>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lt2"/>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lt2"/>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lt2"/>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lt2"/>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lt2"/>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lt2"/>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lt2"/>
                </a:solidFill>
                <a:latin typeface="Arial"/>
                <a:ea typeface="Arial"/>
                <a:cs typeface="Arial"/>
                <a:sym typeface="Arial"/>
              </a:defRPr>
            </a:lvl9pPr>
          </a:lstStyle>
          <a:p/>
        </p:txBody>
      </p:sp>
      <p:sp>
        <p:nvSpPr>
          <p:cNvPr id="261" name="Google Shape;261;p29"/>
          <p:cNvSpPr txBox="1"/>
          <p:nvPr>
            <p:ph idx="1" type="body"/>
          </p:nvPr>
        </p:nvSpPr>
        <p:spPr>
          <a:xfrm>
            <a:off x="1154954" y="2603500"/>
            <a:ext cx="8761413" cy="3416300"/>
          </a:xfrm>
          <a:prstGeom prst="rect">
            <a:avLst/>
          </a:prstGeom>
          <a:noFill/>
          <a:ln>
            <a:noFill/>
          </a:ln>
        </p:spPr>
        <p:txBody>
          <a:bodyPr anchorCtr="0" anchor="t" bIns="45700" lIns="91425" spcFirstLastPara="1" rIns="91425" wrap="square" tIns="45700">
            <a:normAutofit/>
          </a:bodyPr>
          <a:lstStyle>
            <a:lvl1pPr indent="-320040" lvl="0" marL="457200" marR="0" rtl="0" algn="l">
              <a:lnSpc>
                <a:spcPct val="100000"/>
              </a:lnSpc>
              <a:spcBef>
                <a:spcPts val="1000"/>
              </a:spcBef>
              <a:spcAft>
                <a:spcPts val="0"/>
              </a:spcAft>
              <a:buClr>
                <a:schemeClr val="accent1"/>
              </a:buClr>
              <a:buSzPts val="1440"/>
              <a:buFont typeface="Noto Sans Symbols"/>
              <a:buChar char="►"/>
              <a:defRPr b="0" i="0" sz="1800" u="none" cap="none" strike="noStrike">
                <a:solidFill>
                  <a:srgbClr val="FEFEFE"/>
                </a:solidFill>
                <a:latin typeface="Century Gothic"/>
                <a:ea typeface="Century Gothic"/>
                <a:cs typeface="Century Gothic"/>
                <a:sym typeface="Century Gothic"/>
              </a:defRPr>
            </a:lvl1pPr>
            <a:lvl2pPr indent="-309880" lvl="1" marL="914400" marR="0" rtl="0" algn="l">
              <a:lnSpc>
                <a:spcPct val="100000"/>
              </a:lnSpc>
              <a:spcBef>
                <a:spcPts val="1000"/>
              </a:spcBef>
              <a:spcAft>
                <a:spcPts val="0"/>
              </a:spcAft>
              <a:buClr>
                <a:schemeClr val="accent1"/>
              </a:buClr>
              <a:buSzPts val="1280"/>
              <a:buFont typeface="Noto Sans Symbols"/>
              <a:buChar char="►"/>
              <a:defRPr b="0" i="0" sz="1600" u="none" cap="none" strike="noStrike">
                <a:solidFill>
                  <a:srgbClr val="FEFEFE"/>
                </a:solidFill>
                <a:latin typeface="Century Gothic"/>
                <a:ea typeface="Century Gothic"/>
                <a:cs typeface="Century Gothic"/>
                <a:sym typeface="Century Gothic"/>
              </a:defRPr>
            </a:lvl2pPr>
            <a:lvl3pPr indent="-299719" lvl="2" marL="1371600" marR="0" rtl="0" algn="l">
              <a:lnSpc>
                <a:spcPct val="100000"/>
              </a:lnSpc>
              <a:spcBef>
                <a:spcPts val="1000"/>
              </a:spcBef>
              <a:spcAft>
                <a:spcPts val="0"/>
              </a:spcAft>
              <a:buClr>
                <a:schemeClr val="accent1"/>
              </a:buClr>
              <a:buSzPts val="1120"/>
              <a:buFont typeface="Noto Sans Symbols"/>
              <a:buChar char="►"/>
              <a:defRPr b="0" i="0" sz="1400" u="none" cap="none" strike="noStrike">
                <a:solidFill>
                  <a:srgbClr val="FEFEFE"/>
                </a:solidFill>
                <a:latin typeface="Century Gothic"/>
                <a:ea typeface="Century Gothic"/>
                <a:cs typeface="Century Gothic"/>
                <a:sym typeface="Century Gothic"/>
              </a:defRPr>
            </a:lvl3pPr>
            <a:lvl4pPr indent="-289560" lvl="3" marL="1828800" marR="0" rtl="0" algn="l">
              <a:lnSpc>
                <a:spcPct val="100000"/>
              </a:lnSpc>
              <a:spcBef>
                <a:spcPts val="1000"/>
              </a:spcBef>
              <a:spcAft>
                <a:spcPts val="0"/>
              </a:spcAft>
              <a:buClr>
                <a:schemeClr val="accent1"/>
              </a:buClr>
              <a:buSzPts val="960"/>
              <a:buFont typeface="Noto Sans Symbols"/>
              <a:buChar char="►"/>
              <a:defRPr b="0" i="0" sz="1200" u="none" cap="none" strike="noStrike">
                <a:solidFill>
                  <a:srgbClr val="FEFEFE"/>
                </a:solidFill>
                <a:latin typeface="Century Gothic"/>
                <a:ea typeface="Century Gothic"/>
                <a:cs typeface="Century Gothic"/>
                <a:sym typeface="Century Gothic"/>
              </a:defRPr>
            </a:lvl4pPr>
            <a:lvl5pPr indent="-289560" lvl="4" marL="2286000" marR="0" rtl="0" algn="l">
              <a:lnSpc>
                <a:spcPct val="100000"/>
              </a:lnSpc>
              <a:spcBef>
                <a:spcPts val="1000"/>
              </a:spcBef>
              <a:spcAft>
                <a:spcPts val="0"/>
              </a:spcAft>
              <a:buClr>
                <a:schemeClr val="accent1"/>
              </a:buClr>
              <a:buSzPts val="960"/>
              <a:buFont typeface="Noto Sans Symbols"/>
              <a:buChar char="►"/>
              <a:defRPr b="0" i="0" sz="1200" u="none" cap="none" strike="noStrike">
                <a:solidFill>
                  <a:srgbClr val="FEFEFE"/>
                </a:solidFill>
                <a:latin typeface="Century Gothic"/>
                <a:ea typeface="Century Gothic"/>
                <a:cs typeface="Century Gothic"/>
                <a:sym typeface="Century Gothic"/>
              </a:defRPr>
            </a:lvl5pPr>
            <a:lvl6pPr indent="-289560" lvl="5" marL="2743200" marR="0" rtl="0" algn="l">
              <a:lnSpc>
                <a:spcPct val="100000"/>
              </a:lnSpc>
              <a:spcBef>
                <a:spcPts val="1000"/>
              </a:spcBef>
              <a:spcAft>
                <a:spcPts val="0"/>
              </a:spcAft>
              <a:buClr>
                <a:schemeClr val="accent1"/>
              </a:buClr>
              <a:buSzPts val="960"/>
              <a:buFont typeface="Noto Sans Symbols"/>
              <a:buChar char="►"/>
              <a:defRPr b="0" i="0" sz="1200" u="none" cap="none" strike="noStrike">
                <a:solidFill>
                  <a:srgbClr val="FEFEFE"/>
                </a:solidFill>
                <a:latin typeface="Century Gothic"/>
                <a:ea typeface="Century Gothic"/>
                <a:cs typeface="Century Gothic"/>
                <a:sym typeface="Century Gothic"/>
              </a:defRPr>
            </a:lvl6pPr>
            <a:lvl7pPr indent="-289560" lvl="6" marL="3200400" marR="0" rtl="0" algn="l">
              <a:lnSpc>
                <a:spcPct val="100000"/>
              </a:lnSpc>
              <a:spcBef>
                <a:spcPts val="1000"/>
              </a:spcBef>
              <a:spcAft>
                <a:spcPts val="0"/>
              </a:spcAft>
              <a:buClr>
                <a:schemeClr val="accent1"/>
              </a:buClr>
              <a:buSzPts val="960"/>
              <a:buFont typeface="Noto Sans Symbols"/>
              <a:buChar char="►"/>
              <a:defRPr b="0" i="0" sz="1200" u="none" cap="none" strike="noStrike">
                <a:solidFill>
                  <a:srgbClr val="FEFEFE"/>
                </a:solidFill>
                <a:latin typeface="Century Gothic"/>
                <a:ea typeface="Century Gothic"/>
                <a:cs typeface="Century Gothic"/>
                <a:sym typeface="Century Gothic"/>
              </a:defRPr>
            </a:lvl7pPr>
            <a:lvl8pPr indent="-289559" lvl="7" marL="3657600" marR="0" rtl="0" algn="l">
              <a:lnSpc>
                <a:spcPct val="100000"/>
              </a:lnSpc>
              <a:spcBef>
                <a:spcPts val="1000"/>
              </a:spcBef>
              <a:spcAft>
                <a:spcPts val="0"/>
              </a:spcAft>
              <a:buClr>
                <a:schemeClr val="accent1"/>
              </a:buClr>
              <a:buSzPts val="960"/>
              <a:buFont typeface="Noto Sans Symbols"/>
              <a:buChar char="►"/>
              <a:defRPr b="0" i="0" sz="1200" u="none" cap="none" strike="noStrike">
                <a:solidFill>
                  <a:srgbClr val="FEFEFE"/>
                </a:solidFill>
                <a:latin typeface="Century Gothic"/>
                <a:ea typeface="Century Gothic"/>
                <a:cs typeface="Century Gothic"/>
                <a:sym typeface="Century Gothic"/>
              </a:defRPr>
            </a:lvl8pPr>
            <a:lvl9pPr indent="-289559" lvl="8" marL="4114800" marR="0" rtl="0" algn="l">
              <a:lnSpc>
                <a:spcPct val="100000"/>
              </a:lnSpc>
              <a:spcBef>
                <a:spcPts val="1000"/>
              </a:spcBef>
              <a:spcAft>
                <a:spcPts val="0"/>
              </a:spcAft>
              <a:buClr>
                <a:schemeClr val="accent1"/>
              </a:buClr>
              <a:buSzPts val="960"/>
              <a:buFont typeface="Noto Sans Symbols"/>
              <a:buChar char="►"/>
              <a:defRPr b="0" i="0" sz="1200" u="none" cap="none" strike="noStrike">
                <a:solidFill>
                  <a:srgbClr val="FEFEFE"/>
                </a:solidFill>
                <a:latin typeface="Century Gothic"/>
                <a:ea typeface="Century Gothic"/>
                <a:cs typeface="Century Gothic"/>
                <a:sym typeface="Century Gothic"/>
              </a:defRPr>
            </a:lvl9pPr>
          </a:lstStyle>
          <a:p/>
        </p:txBody>
      </p:sp>
      <p:sp>
        <p:nvSpPr>
          <p:cNvPr id="262" name="Google Shape;262;p29"/>
          <p:cNvSpPr txBox="1"/>
          <p:nvPr>
            <p:ph idx="10" type="dt"/>
          </p:nvPr>
        </p:nvSpPr>
        <p:spPr>
          <a:xfrm>
            <a:off x="10653104" y="6391838"/>
            <a:ext cx="990599" cy="304799"/>
          </a:xfrm>
          <a:prstGeom prst="rect">
            <a:avLst/>
          </a:prstGeom>
          <a:noFill/>
          <a:ln>
            <a:noFill/>
          </a:ln>
        </p:spPr>
        <p:txBody>
          <a:bodyPr anchorCtr="0" anchor="ctr"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1" i="0" sz="1000" u="none" cap="none" strike="noStrike">
                <a:solidFill>
                  <a:schemeClr val="accent1"/>
                </a:solidFill>
                <a:latin typeface="Century Gothic"/>
                <a:ea typeface="Century Gothic"/>
                <a:cs typeface="Century Gothic"/>
                <a:sym typeface="Century Gothic"/>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9pPr>
          </a:lstStyle>
          <a:p/>
        </p:txBody>
      </p:sp>
      <p:sp>
        <p:nvSpPr>
          <p:cNvPr id="263" name="Google Shape;263;p29"/>
          <p:cNvSpPr txBox="1"/>
          <p:nvPr>
            <p:ph idx="11" type="ftr"/>
          </p:nvPr>
        </p:nvSpPr>
        <p:spPr>
          <a:xfrm>
            <a:off x="561110" y="6391838"/>
            <a:ext cx="3859795" cy="304801"/>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1" i="0" sz="1000" u="none" cap="none" strike="noStrike">
                <a:solidFill>
                  <a:schemeClr val="accent1"/>
                </a:solidFill>
                <a:latin typeface="Century Gothic"/>
                <a:ea typeface="Century Gothic"/>
                <a:cs typeface="Century Gothic"/>
                <a:sym typeface="Century Gothic"/>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9pPr>
          </a:lstStyle>
          <a:p/>
        </p:txBody>
      </p:sp>
      <p:sp>
        <p:nvSpPr>
          <p:cNvPr id="264" name="Google Shape;264;p29"/>
          <p:cNvSpPr/>
          <p:nvPr/>
        </p:nvSpPr>
        <p:spPr>
          <a:xfrm>
            <a:off x="10437812" y="0"/>
            <a:ext cx="685800" cy="1143000"/>
          </a:xfrm>
          <a:prstGeom prst="rect">
            <a:avLst/>
          </a:prstGeom>
          <a:solidFill>
            <a:schemeClr val="accent1"/>
          </a:solidFill>
          <a:ln>
            <a:noFill/>
          </a:ln>
          <a:effectLst>
            <a:outerShdw blurRad="38100" rotWithShape="0" dir="5400000" dist="25400">
              <a:srgbClr val="000000">
                <a:alpha val="44313"/>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5" name="Google Shape;265;p29"/>
          <p:cNvSpPr txBox="1"/>
          <p:nvPr>
            <p:ph idx="12" type="sldNum"/>
          </p:nvPr>
        </p:nvSpPr>
        <p:spPr>
          <a:xfrm>
            <a:off x="10352540" y="295729"/>
            <a:ext cx="838199" cy="767687"/>
          </a:xfrm>
          <a:prstGeom prst="rect">
            <a:avLst/>
          </a:prstGeom>
          <a:noFill/>
          <a:ln>
            <a:noFill/>
          </a:ln>
        </p:spPr>
        <p:txBody>
          <a:bodyPr anchorCtr="0" anchor="b" bIns="45700" lIns="91425" spcFirstLastPara="1" rIns="91425" wrap="square" tIns="45700">
            <a:noAutofit/>
          </a:bodyPr>
          <a:lstStyle>
            <a:lvl1pPr indent="0" lvl="0" marL="0" marR="0" rtl="0" algn="ctr">
              <a:lnSpc>
                <a:spcPct val="100000"/>
              </a:lnSpc>
              <a:spcBef>
                <a:spcPts val="0"/>
              </a:spcBef>
              <a:spcAft>
                <a:spcPts val="0"/>
              </a:spcAft>
              <a:buClr>
                <a:srgbClr val="000000"/>
              </a:buClr>
              <a:buSzPts val="2800"/>
              <a:buFont typeface="Arial"/>
              <a:buNone/>
              <a:defRPr b="0" i="0" sz="2800" u="none" cap="none" strike="noStrike">
                <a:solidFill>
                  <a:schemeClr val="dk1"/>
                </a:solidFill>
                <a:latin typeface="Century Gothic"/>
                <a:ea typeface="Century Gothic"/>
                <a:cs typeface="Century Gothic"/>
                <a:sym typeface="Century Gothic"/>
              </a:defRPr>
            </a:lvl1pPr>
            <a:lvl2pPr indent="0" lvl="1" marL="0" marR="0" rtl="0" algn="ctr">
              <a:lnSpc>
                <a:spcPct val="100000"/>
              </a:lnSpc>
              <a:spcBef>
                <a:spcPts val="0"/>
              </a:spcBef>
              <a:spcAft>
                <a:spcPts val="0"/>
              </a:spcAft>
              <a:buClr>
                <a:srgbClr val="000000"/>
              </a:buClr>
              <a:buSzPts val="2800"/>
              <a:buFont typeface="Arial"/>
              <a:buNone/>
              <a:defRPr b="0" i="0" sz="2800" u="none" cap="none" strike="noStrike">
                <a:solidFill>
                  <a:schemeClr val="dk1"/>
                </a:solidFill>
                <a:latin typeface="Century Gothic"/>
                <a:ea typeface="Century Gothic"/>
                <a:cs typeface="Century Gothic"/>
                <a:sym typeface="Century Gothic"/>
              </a:defRPr>
            </a:lvl2pPr>
            <a:lvl3pPr indent="0" lvl="2" marL="0" marR="0" rtl="0" algn="ctr">
              <a:lnSpc>
                <a:spcPct val="100000"/>
              </a:lnSpc>
              <a:spcBef>
                <a:spcPts val="0"/>
              </a:spcBef>
              <a:spcAft>
                <a:spcPts val="0"/>
              </a:spcAft>
              <a:buClr>
                <a:srgbClr val="000000"/>
              </a:buClr>
              <a:buSzPts val="2800"/>
              <a:buFont typeface="Arial"/>
              <a:buNone/>
              <a:defRPr b="0" i="0" sz="2800" u="none" cap="none" strike="noStrike">
                <a:solidFill>
                  <a:schemeClr val="dk1"/>
                </a:solidFill>
                <a:latin typeface="Century Gothic"/>
                <a:ea typeface="Century Gothic"/>
                <a:cs typeface="Century Gothic"/>
                <a:sym typeface="Century Gothic"/>
              </a:defRPr>
            </a:lvl3pPr>
            <a:lvl4pPr indent="0" lvl="3" marL="0" marR="0" rtl="0" algn="ctr">
              <a:lnSpc>
                <a:spcPct val="100000"/>
              </a:lnSpc>
              <a:spcBef>
                <a:spcPts val="0"/>
              </a:spcBef>
              <a:spcAft>
                <a:spcPts val="0"/>
              </a:spcAft>
              <a:buClr>
                <a:srgbClr val="000000"/>
              </a:buClr>
              <a:buSzPts val="2800"/>
              <a:buFont typeface="Arial"/>
              <a:buNone/>
              <a:defRPr b="0" i="0" sz="2800" u="none" cap="none" strike="noStrike">
                <a:solidFill>
                  <a:schemeClr val="dk1"/>
                </a:solidFill>
                <a:latin typeface="Century Gothic"/>
                <a:ea typeface="Century Gothic"/>
                <a:cs typeface="Century Gothic"/>
                <a:sym typeface="Century Gothic"/>
              </a:defRPr>
            </a:lvl4pPr>
            <a:lvl5pPr indent="0" lvl="4" marL="0" marR="0" rtl="0" algn="ctr">
              <a:lnSpc>
                <a:spcPct val="100000"/>
              </a:lnSpc>
              <a:spcBef>
                <a:spcPts val="0"/>
              </a:spcBef>
              <a:spcAft>
                <a:spcPts val="0"/>
              </a:spcAft>
              <a:buClr>
                <a:srgbClr val="000000"/>
              </a:buClr>
              <a:buSzPts val="2800"/>
              <a:buFont typeface="Arial"/>
              <a:buNone/>
              <a:defRPr b="0" i="0" sz="2800" u="none" cap="none" strike="noStrike">
                <a:solidFill>
                  <a:schemeClr val="dk1"/>
                </a:solidFill>
                <a:latin typeface="Century Gothic"/>
                <a:ea typeface="Century Gothic"/>
                <a:cs typeface="Century Gothic"/>
                <a:sym typeface="Century Gothic"/>
              </a:defRPr>
            </a:lvl5pPr>
            <a:lvl6pPr indent="0" lvl="5" marL="0" marR="0" rtl="0" algn="ctr">
              <a:lnSpc>
                <a:spcPct val="100000"/>
              </a:lnSpc>
              <a:spcBef>
                <a:spcPts val="0"/>
              </a:spcBef>
              <a:spcAft>
                <a:spcPts val="0"/>
              </a:spcAft>
              <a:buClr>
                <a:srgbClr val="000000"/>
              </a:buClr>
              <a:buSzPts val="2800"/>
              <a:buFont typeface="Arial"/>
              <a:buNone/>
              <a:defRPr b="0" i="0" sz="2800" u="none" cap="none" strike="noStrike">
                <a:solidFill>
                  <a:schemeClr val="dk1"/>
                </a:solidFill>
                <a:latin typeface="Century Gothic"/>
                <a:ea typeface="Century Gothic"/>
                <a:cs typeface="Century Gothic"/>
                <a:sym typeface="Century Gothic"/>
              </a:defRPr>
            </a:lvl6pPr>
            <a:lvl7pPr indent="0" lvl="6" marL="0" marR="0" rtl="0" algn="ctr">
              <a:lnSpc>
                <a:spcPct val="100000"/>
              </a:lnSpc>
              <a:spcBef>
                <a:spcPts val="0"/>
              </a:spcBef>
              <a:spcAft>
                <a:spcPts val="0"/>
              </a:spcAft>
              <a:buClr>
                <a:srgbClr val="000000"/>
              </a:buClr>
              <a:buSzPts val="2800"/>
              <a:buFont typeface="Arial"/>
              <a:buNone/>
              <a:defRPr b="0" i="0" sz="2800" u="none" cap="none" strike="noStrike">
                <a:solidFill>
                  <a:schemeClr val="dk1"/>
                </a:solidFill>
                <a:latin typeface="Century Gothic"/>
                <a:ea typeface="Century Gothic"/>
                <a:cs typeface="Century Gothic"/>
                <a:sym typeface="Century Gothic"/>
              </a:defRPr>
            </a:lvl7pPr>
            <a:lvl8pPr indent="0" lvl="7" marL="0" marR="0" rtl="0" algn="ctr">
              <a:lnSpc>
                <a:spcPct val="100000"/>
              </a:lnSpc>
              <a:spcBef>
                <a:spcPts val="0"/>
              </a:spcBef>
              <a:spcAft>
                <a:spcPts val="0"/>
              </a:spcAft>
              <a:buClr>
                <a:srgbClr val="000000"/>
              </a:buClr>
              <a:buSzPts val="2800"/>
              <a:buFont typeface="Arial"/>
              <a:buNone/>
              <a:defRPr b="0" i="0" sz="2800" u="none" cap="none" strike="noStrike">
                <a:solidFill>
                  <a:schemeClr val="dk1"/>
                </a:solidFill>
                <a:latin typeface="Century Gothic"/>
                <a:ea typeface="Century Gothic"/>
                <a:cs typeface="Century Gothic"/>
                <a:sym typeface="Century Gothic"/>
              </a:defRPr>
            </a:lvl8pPr>
            <a:lvl9pPr indent="0" lvl="8" marL="0" marR="0" rtl="0" algn="ctr">
              <a:lnSpc>
                <a:spcPct val="100000"/>
              </a:lnSpc>
              <a:spcBef>
                <a:spcPts val="0"/>
              </a:spcBef>
              <a:spcAft>
                <a:spcPts val="0"/>
              </a:spcAft>
              <a:buClr>
                <a:srgbClr val="000000"/>
              </a:buClr>
              <a:buSzPts val="2800"/>
              <a:buFont typeface="Arial"/>
              <a:buNone/>
              <a:defRPr b="0" i="0" sz="2800" u="none" cap="none" strike="noStrike">
                <a:solidFill>
                  <a:schemeClr val="dk1"/>
                </a:solidFill>
                <a:latin typeface="Century Gothic"/>
                <a:ea typeface="Century Gothic"/>
                <a:cs typeface="Century Gothic"/>
                <a:sym typeface="Century Gothic"/>
              </a:defRPr>
            </a:lvl9pPr>
          </a:lstStyle>
          <a:p>
            <a:pPr indent="0" lvl="0" marL="0" rtl="0" algn="ct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67" r:id="rId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 Id="rId4" Type="http://schemas.openxmlformats.org/officeDocument/2006/relationships/image" Target="../media/image5.png"/><Relationship Id="rId5" Type="http://schemas.openxmlformats.org/officeDocument/2006/relationships/image" Target="../media/image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2.jpg"/><Relationship Id="rId4" Type="http://schemas.openxmlformats.org/officeDocument/2006/relationships/image" Target="../media/image19.jpg"/><Relationship Id="rId5" Type="http://schemas.openxmlformats.org/officeDocument/2006/relationships/image" Target="../media/image5.png"/><Relationship Id="rId6" Type="http://schemas.openxmlformats.org/officeDocument/2006/relationships/image" Target="../media/image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png"/><Relationship Id="rId4" Type="http://schemas.openxmlformats.org/officeDocument/2006/relationships/image" Target="../media/image16.jpg"/><Relationship Id="rId5" Type="http://schemas.openxmlformats.org/officeDocument/2006/relationships/image" Target="../media/image5.png"/><Relationship Id="rId6" Type="http://schemas.openxmlformats.org/officeDocument/2006/relationships/image" Target="../media/image7.png"/><Relationship Id="rId7" Type="http://schemas.openxmlformats.org/officeDocument/2006/relationships/hyperlink" Target="https://thanhnien.vn/the-gioi/"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png"/><Relationship Id="rId4" Type="http://schemas.openxmlformats.org/officeDocument/2006/relationships/image" Target="../media/image27.png"/><Relationship Id="rId5" Type="http://schemas.openxmlformats.org/officeDocument/2006/relationships/image" Target="../media/image5.png"/><Relationship Id="rId6" Type="http://schemas.openxmlformats.org/officeDocument/2006/relationships/image" Target="../media/image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28.jpg"/><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png"/><Relationship Id="rId4" Type="http://schemas.openxmlformats.org/officeDocument/2006/relationships/image" Target="../media/image15.png"/><Relationship Id="rId5" Type="http://schemas.openxmlformats.org/officeDocument/2006/relationships/image" Target="../media/image5.png"/><Relationship Id="rId6" Type="http://schemas.openxmlformats.org/officeDocument/2006/relationships/image" Target="../media/image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0.xml"/><Relationship Id="rId3" Type="http://schemas.openxmlformats.org/officeDocument/2006/relationships/image" Target="../media/image2.png"/><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2.xml"/><Relationship Id="rId3" Type="http://schemas.openxmlformats.org/officeDocument/2006/relationships/image" Target="../media/image1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26.gif"/><Relationship Id="rId4" Type="http://schemas.openxmlformats.org/officeDocument/2006/relationships/image" Target="../media/image5.png"/><Relationship Id="rId5" Type="http://schemas.openxmlformats.org/officeDocument/2006/relationships/image" Target="../media/image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4.xml"/><Relationship Id="rId3" Type="http://schemas.openxmlformats.org/officeDocument/2006/relationships/image" Target="../media/image2.png"/><Relationship Id="rId4" Type="http://schemas.openxmlformats.org/officeDocument/2006/relationships/image" Target="../media/image2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2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hyperlink" Target="https://hellobacsi.com/benh-tieu-hoa/benh-gan/tac-dung-cua-atiso-doi-voi-gan-bat-mi-bi-mat-it-ai-ngo/"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15.png"/><Relationship Id="rId4" Type="http://schemas.openxmlformats.org/officeDocument/2006/relationships/image" Target="../media/image1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xml"/><Relationship Id="rId3" Type="http://schemas.openxmlformats.org/officeDocument/2006/relationships/image" Target="../media/image2.png"/><Relationship Id="rId4" Type="http://schemas.openxmlformats.org/officeDocument/2006/relationships/image" Target="../media/image9.jpg"/><Relationship Id="rId5" Type="http://schemas.openxmlformats.org/officeDocument/2006/relationships/image" Target="../media/image5.png"/><Relationship Id="rId6" Type="http://schemas.openxmlformats.org/officeDocument/2006/relationships/image" Target="../media/image7.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0.xml"/><Relationship Id="rId3" Type="http://schemas.openxmlformats.org/officeDocument/2006/relationships/image" Target="../media/image1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1.xml"/><Relationship Id="rId3" Type="http://schemas.openxmlformats.org/officeDocument/2006/relationships/image" Target="../media/image1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2.png"/><Relationship Id="rId4" Type="http://schemas.openxmlformats.org/officeDocument/2006/relationships/image" Target="../media/image5.png"/><Relationship Id="rId5" Type="http://schemas.openxmlformats.org/officeDocument/2006/relationships/image" Target="../media/image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2.png"/><Relationship Id="rId4" Type="http://schemas.openxmlformats.org/officeDocument/2006/relationships/image" Target="../media/image25.jpg"/><Relationship Id="rId5" Type="http://schemas.openxmlformats.org/officeDocument/2006/relationships/image" Target="../media/image5.png"/><Relationship Id="rId6" Type="http://schemas.openxmlformats.org/officeDocument/2006/relationships/image" Target="../media/image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5.xml"/><Relationship Id="rId3" Type="http://schemas.openxmlformats.org/officeDocument/2006/relationships/image" Target="../media/image2.png"/><Relationship Id="rId4" Type="http://schemas.openxmlformats.org/officeDocument/2006/relationships/image" Target="../media/image10.png"/><Relationship Id="rId5" Type="http://schemas.openxmlformats.org/officeDocument/2006/relationships/image" Target="../media/image5.png"/><Relationship Id="rId6" Type="http://schemas.openxmlformats.org/officeDocument/2006/relationships/image" Target="../media/image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6.xml"/><Relationship Id="rId3" Type="http://schemas.openxmlformats.org/officeDocument/2006/relationships/image" Target="../media/image2.png"/><Relationship Id="rId4" Type="http://schemas.openxmlformats.org/officeDocument/2006/relationships/image" Target="../media/image8.jpg"/><Relationship Id="rId5" Type="http://schemas.openxmlformats.org/officeDocument/2006/relationships/image" Target="../media/image5.png"/><Relationship Id="rId6"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7.xml"/><Relationship Id="rId3" Type="http://schemas.openxmlformats.org/officeDocument/2006/relationships/image" Target="../media/image2.png"/><Relationship Id="rId4" Type="http://schemas.openxmlformats.org/officeDocument/2006/relationships/image" Target="../media/image17.png"/><Relationship Id="rId5" Type="http://schemas.openxmlformats.org/officeDocument/2006/relationships/image" Target="../media/image5.png"/><Relationship Id="rId6"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8.xml"/><Relationship Id="rId3" Type="http://schemas.openxmlformats.org/officeDocument/2006/relationships/image" Target="../media/image13.png"/><Relationship Id="rId4" Type="http://schemas.openxmlformats.org/officeDocument/2006/relationships/image" Target="../media/image2.png"/><Relationship Id="rId5" Type="http://schemas.openxmlformats.org/officeDocument/2006/relationships/image" Target="../media/image5.png"/><Relationship Id="rId6"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9.xml"/><Relationship Id="rId3" Type="http://schemas.openxmlformats.org/officeDocument/2006/relationships/image" Target="../media/image24.jpg"/><Relationship Id="rId4" Type="http://schemas.openxmlformats.org/officeDocument/2006/relationships/image" Target="../media/image5.png"/><Relationship Id="rId5"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75" name="Shape 275"/>
        <p:cNvGrpSpPr/>
        <p:nvPr/>
      </p:nvGrpSpPr>
      <p:grpSpPr>
        <a:xfrm>
          <a:off x="0" y="0"/>
          <a:ext cx="0" cy="0"/>
          <a:chOff x="0" y="0"/>
          <a:chExt cx="0" cy="0"/>
        </a:xfrm>
      </p:grpSpPr>
      <p:sp>
        <p:nvSpPr>
          <p:cNvPr id="276" name="Google Shape;276;p1"/>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entury Gothic"/>
              <a:ea typeface="Century Gothic"/>
              <a:cs typeface="Century Gothic"/>
              <a:sym typeface="Century Gothic"/>
            </a:endParaRPr>
          </a:p>
        </p:txBody>
      </p:sp>
      <p:sp>
        <p:nvSpPr>
          <p:cNvPr id="277" name="Google Shape;277;p1"/>
          <p:cNvSpPr/>
          <p:nvPr/>
        </p:nvSpPr>
        <p:spPr>
          <a:xfrm>
            <a:off x="10437812" y="0"/>
            <a:ext cx="685800" cy="1143000"/>
          </a:xfrm>
          <a:prstGeom prst="rect">
            <a:avLst/>
          </a:prstGeom>
          <a:solidFill>
            <a:schemeClr val="accent1"/>
          </a:solidFill>
          <a:ln>
            <a:noFill/>
          </a:ln>
          <a:effectLst>
            <a:outerShdw blurRad="38100" rotWithShape="0" dir="5400000" dist="25400">
              <a:srgbClr val="000000">
                <a:alpha val="44313"/>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8" name="Google Shape;278;p1"/>
          <p:cNvSpPr/>
          <p:nvPr/>
        </p:nvSpPr>
        <p:spPr>
          <a:xfrm>
            <a:off x="457200" y="4133850"/>
            <a:ext cx="11277600" cy="2250018"/>
          </a:xfrm>
          <a:custGeom>
            <a:rect b="b" l="l" r="r" t="t"/>
            <a:pathLst>
              <a:path extrusionOk="0" h="2250018" w="11277600">
                <a:moveTo>
                  <a:pt x="5264150" y="0"/>
                </a:moveTo>
                <a:lnTo>
                  <a:pt x="5499100" y="1588"/>
                </a:lnTo>
                <a:lnTo>
                  <a:pt x="5730875" y="1588"/>
                </a:lnTo>
                <a:lnTo>
                  <a:pt x="5961063" y="4763"/>
                </a:lnTo>
                <a:lnTo>
                  <a:pt x="6186488" y="9525"/>
                </a:lnTo>
                <a:lnTo>
                  <a:pt x="6410325" y="14288"/>
                </a:lnTo>
                <a:lnTo>
                  <a:pt x="6629400" y="19050"/>
                </a:lnTo>
                <a:lnTo>
                  <a:pt x="6846888" y="26988"/>
                </a:lnTo>
                <a:lnTo>
                  <a:pt x="7061200" y="34925"/>
                </a:lnTo>
                <a:lnTo>
                  <a:pt x="7270750" y="42863"/>
                </a:lnTo>
                <a:lnTo>
                  <a:pt x="7680325" y="63500"/>
                </a:lnTo>
                <a:lnTo>
                  <a:pt x="8072438" y="85725"/>
                </a:lnTo>
                <a:lnTo>
                  <a:pt x="8448675" y="109538"/>
                </a:lnTo>
                <a:lnTo>
                  <a:pt x="8805862" y="134938"/>
                </a:lnTo>
                <a:lnTo>
                  <a:pt x="9145588" y="161925"/>
                </a:lnTo>
                <a:lnTo>
                  <a:pt x="9461500" y="190500"/>
                </a:lnTo>
                <a:lnTo>
                  <a:pt x="9758362" y="219075"/>
                </a:lnTo>
                <a:lnTo>
                  <a:pt x="10031412" y="247650"/>
                </a:lnTo>
                <a:lnTo>
                  <a:pt x="10282238" y="274638"/>
                </a:lnTo>
                <a:lnTo>
                  <a:pt x="10504488" y="300038"/>
                </a:lnTo>
                <a:lnTo>
                  <a:pt x="10704512" y="323850"/>
                </a:lnTo>
                <a:lnTo>
                  <a:pt x="10874375" y="344488"/>
                </a:lnTo>
                <a:lnTo>
                  <a:pt x="11015662" y="363538"/>
                </a:lnTo>
                <a:lnTo>
                  <a:pt x="11210925" y="390525"/>
                </a:lnTo>
                <a:lnTo>
                  <a:pt x="11277600" y="400050"/>
                </a:lnTo>
                <a:lnTo>
                  <a:pt x="11277600" y="2250018"/>
                </a:lnTo>
                <a:lnTo>
                  <a:pt x="0" y="2250018"/>
                </a:lnTo>
                <a:lnTo>
                  <a:pt x="0" y="398463"/>
                </a:lnTo>
                <a:lnTo>
                  <a:pt x="255588" y="358775"/>
                </a:lnTo>
                <a:lnTo>
                  <a:pt x="511175" y="320675"/>
                </a:lnTo>
                <a:lnTo>
                  <a:pt x="766762" y="284163"/>
                </a:lnTo>
                <a:lnTo>
                  <a:pt x="1023938" y="252413"/>
                </a:lnTo>
                <a:lnTo>
                  <a:pt x="1279525" y="220663"/>
                </a:lnTo>
                <a:lnTo>
                  <a:pt x="1536700" y="190500"/>
                </a:lnTo>
                <a:lnTo>
                  <a:pt x="1790700" y="165100"/>
                </a:lnTo>
                <a:lnTo>
                  <a:pt x="2047875" y="141288"/>
                </a:lnTo>
                <a:lnTo>
                  <a:pt x="2303462" y="119063"/>
                </a:lnTo>
                <a:lnTo>
                  <a:pt x="2555875" y="100013"/>
                </a:lnTo>
                <a:lnTo>
                  <a:pt x="2809875" y="80963"/>
                </a:lnTo>
                <a:lnTo>
                  <a:pt x="3062288" y="65088"/>
                </a:lnTo>
                <a:lnTo>
                  <a:pt x="3313113" y="52388"/>
                </a:lnTo>
                <a:lnTo>
                  <a:pt x="3563938" y="39688"/>
                </a:lnTo>
                <a:lnTo>
                  <a:pt x="3811588" y="28575"/>
                </a:lnTo>
                <a:lnTo>
                  <a:pt x="4057650" y="20638"/>
                </a:lnTo>
                <a:lnTo>
                  <a:pt x="4303713" y="14288"/>
                </a:lnTo>
                <a:lnTo>
                  <a:pt x="4546600" y="7938"/>
                </a:lnTo>
                <a:lnTo>
                  <a:pt x="4787900" y="4763"/>
                </a:lnTo>
                <a:lnTo>
                  <a:pt x="5027613" y="1588"/>
                </a:lnTo>
                <a:close/>
              </a:path>
            </a:pathLst>
          </a:custGeom>
          <a:blipFill rotWithShape="1">
            <a:blip r:embed="rId3">
              <a:alphaModFix/>
            </a:blip>
            <a:stretch>
              <a:fillRect b="0" l="0" r="0" t="0"/>
            </a:stretch>
          </a:blip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entury Gothic"/>
              <a:ea typeface="Century Gothic"/>
              <a:cs typeface="Century Gothic"/>
              <a:sym typeface="Century Gothic"/>
            </a:endParaRPr>
          </a:p>
        </p:txBody>
      </p:sp>
      <p:sp>
        <p:nvSpPr>
          <p:cNvPr id="279" name="Google Shape;279;p1"/>
          <p:cNvSpPr/>
          <p:nvPr/>
        </p:nvSpPr>
        <p:spPr>
          <a:xfrm rot="10371525">
            <a:off x="263767" y="4117124"/>
            <a:ext cx="3299407" cy="440924"/>
          </a:xfrm>
          <a:custGeom>
            <a:rect b="b" l="l" r="r" t="t"/>
            <a:pathLst>
              <a:path extrusionOk="0" h="5291" w="10000">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lt1">
              <a:alpha val="2000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0" name="Google Shape;280;p1"/>
          <p:cNvSpPr txBox="1"/>
          <p:nvPr>
            <p:ph type="ctrTitle"/>
          </p:nvPr>
        </p:nvSpPr>
        <p:spPr>
          <a:xfrm>
            <a:off x="649976" y="4174067"/>
            <a:ext cx="10893094" cy="148144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lt2"/>
              </a:buClr>
              <a:buSzPts val="5000"/>
              <a:buFont typeface="Century Gothic"/>
              <a:buNone/>
            </a:pPr>
            <a:r>
              <a:rPr lang="en-US" sz="5000"/>
              <a:t>WELCOME TO PRODUCTS TRAINING </a:t>
            </a:r>
            <a:endParaRPr sz="5000"/>
          </a:p>
        </p:txBody>
      </p:sp>
      <p:sp>
        <p:nvSpPr>
          <p:cNvPr id="281" name="Google Shape;281;p1"/>
          <p:cNvSpPr txBox="1"/>
          <p:nvPr>
            <p:ph idx="1" type="subTitle"/>
          </p:nvPr>
        </p:nvSpPr>
        <p:spPr>
          <a:xfrm>
            <a:off x="1258529" y="5656301"/>
            <a:ext cx="9684774" cy="535304"/>
          </a:xfrm>
          <a:prstGeom prst="rect">
            <a:avLst/>
          </a:prstGeom>
          <a:noFill/>
          <a:ln>
            <a:noFill/>
          </a:ln>
        </p:spPr>
        <p:txBody>
          <a:bodyPr anchorCtr="0" anchor="t" bIns="45700" lIns="91425" spcFirstLastPara="1" rIns="91425" wrap="square" tIns="45700">
            <a:normAutofit/>
          </a:bodyPr>
          <a:lstStyle/>
          <a:p>
            <a:pPr indent="0" lvl="0" marL="0" rtl="0" algn="ctr">
              <a:lnSpc>
                <a:spcPct val="100000"/>
              </a:lnSpc>
              <a:spcBef>
                <a:spcPts val="0"/>
              </a:spcBef>
              <a:spcAft>
                <a:spcPts val="0"/>
              </a:spcAft>
              <a:buSzPts val="1440"/>
              <a:buNone/>
            </a:pPr>
            <a:r>
              <a:rPr lang="en-US"/>
              <a:t>NICHIEI ASIA INTERNATIONAL</a:t>
            </a:r>
            <a:endParaRPr/>
          </a:p>
        </p:txBody>
      </p:sp>
      <p:pic>
        <p:nvPicPr>
          <p:cNvPr descr="ロゴ&#10;&#10;自動的に生成された説明" id="282" name="Google Shape;282;p1"/>
          <p:cNvPicPr preferRelativeResize="0"/>
          <p:nvPr/>
        </p:nvPicPr>
        <p:blipFill rotWithShape="1">
          <a:blip r:embed="rId4">
            <a:alphaModFix/>
          </a:blip>
          <a:srcRect b="0" l="0" r="0" t="0"/>
          <a:stretch/>
        </p:blipFill>
        <p:spPr>
          <a:xfrm>
            <a:off x="2774201" y="934065"/>
            <a:ext cx="2694315" cy="2517058"/>
          </a:xfrm>
          <a:prstGeom prst="roundRect">
            <a:avLst>
              <a:gd fmla="val 1858" name="adj"/>
            </a:avLst>
          </a:prstGeom>
          <a:noFill/>
          <a:ln>
            <a:noFill/>
          </a:ln>
        </p:spPr>
      </p:pic>
      <p:pic>
        <p:nvPicPr>
          <p:cNvPr descr="テキスト, アイコン&#10;&#10;自動的に生成された説明" id="283" name="Google Shape;283;p1"/>
          <p:cNvPicPr preferRelativeResize="0"/>
          <p:nvPr/>
        </p:nvPicPr>
        <p:blipFill rotWithShape="1">
          <a:blip r:embed="rId5">
            <a:alphaModFix/>
          </a:blip>
          <a:srcRect b="0" l="0" r="0" t="0"/>
          <a:stretch/>
        </p:blipFill>
        <p:spPr>
          <a:xfrm>
            <a:off x="6172946" y="1825228"/>
            <a:ext cx="3775725" cy="725048"/>
          </a:xfrm>
          <a:prstGeom prst="roundRect">
            <a:avLst>
              <a:gd fmla="val 1858" name="adj"/>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06" name="Shape 406"/>
        <p:cNvGrpSpPr/>
        <p:nvPr/>
      </p:nvGrpSpPr>
      <p:grpSpPr>
        <a:xfrm>
          <a:off x="0" y="0"/>
          <a:ext cx="0" cy="0"/>
          <a:chOff x="0" y="0"/>
          <a:chExt cx="0" cy="0"/>
        </a:xfrm>
      </p:grpSpPr>
      <p:sp>
        <p:nvSpPr>
          <p:cNvPr id="407" name="Google Shape;407;p10"/>
          <p:cNvSpPr/>
          <p:nvPr/>
        </p:nvSpPr>
        <p:spPr>
          <a:xfrm>
            <a:off x="10437812" y="0"/>
            <a:ext cx="685800" cy="1143000"/>
          </a:xfrm>
          <a:prstGeom prst="rect">
            <a:avLst/>
          </a:prstGeom>
          <a:solidFill>
            <a:schemeClr val="accent1"/>
          </a:solidFill>
          <a:ln>
            <a:noFill/>
          </a:ln>
          <a:effectLst>
            <a:outerShdw blurRad="38100" rotWithShape="0" dir="5400000" dist="25400">
              <a:srgbClr val="000000">
                <a:alpha val="44313"/>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8" name="Google Shape;408;p10"/>
          <p:cNvSpPr/>
          <p:nvPr/>
        </p:nvSpPr>
        <p:spPr>
          <a:xfrm>
            <a:off x="0" y="0"/>
            <a:ext cx="12192000" cy="6858000"/>
          </a:xfrm>
          <a:prstGeom prst="rect">
            <a:avLst/>
          </a:prstGeom>
          <a:solidFill>
            <a:schemeClr val="dk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entury Gothic"/>
              <a:ea typeface="Century Gothic"/>
              <a:cs typeface="Century Gothic"/>
              <a:sym typeface="Century Gothic"/>
            </a:endParaRPr>
          </a:p>
        </p:txBody>
      </p:sp>
      <p:sp>
        <p:nvSpPr>
          <p:cNvPr id="409" name="Google Shape;409;p10"/>
          <p:cNvSpPr/>
          <p:nvPr/>
        </p:nvSpPr>
        <p:spPr>
          <a:xfrm>
            <a:off x="643466" y="801794"/>
            <a:ext cx="11000237" cy="5248266"/>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entury Gothic"/>
              <a:ea typeface="Century Gothic"/>
              <a:cs typeface="Century Gothic"/>
              <a:sym typeface="Century Gothic"/>
            </a:endParaRPr>
          </a:p>
        </p:txBody>
      </p:sp>
      <p:sp>
        <p:nvSpPr>
          <p:cNvPr id="410" name="Google Shape;410;p10"/>
          <p:cNvSpPr/>
          <p:nvPr/>
        </p:nvSpPr>
        <p:spPr>
          <a:xfrm>
            <a:off x="10437812" y="0"/>
            <a:ext cx="685800" cy="1143000"/>
          </a:xfrm>
          <a:prstGeom prst="rect">
            <a:avLst/>
          </a:prstGeom>
          <a:solidFill>
            <a:schemeClr val="accent1"/>
          </a:solidFill>
          <a:ln>
            <a:noFill/>
          </a:ln>
          <a:effectLst>
            <a:outerShdw blurRad="38100" rotWithShape="0" dir="5400000" dist="25400">
              <a:srgbClr val="000000">
                <a:alpha val="44313"/>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ダイアグラム&#10;&#10;自動的に生成された説明" id="411" name="Google Shape;411;p10"/>
          <p:cNvPicPr preferRelativeResize="0"/>
          <p:nvPr/>
        </p:nvPicPr>
        <p:blipFill rotWithShape="1">
          <a:blip r:embed="rId3">
            <a:alphaModFix/>
          </a:blip>
          <a:srcRect b="3" l="3812" r="1" t="0"/>
          <a:stretch/>
        </p:blipFill>
        <p:spPr>
          <a:xfrm>
            <a:off x="1425324" y="1284394"/>
            <a:ext cx="4130119" cy="4283066"/>
          </a:xfrm>
          <a:prstGeom prst="rect">
            <a:avLst/>
          </a:prstGeom>
          <a:noFill/>
          <a:ln>
            <a:noFill/>
          </a:ln>
        </p:spPr>
      </p:pic>
      <p:pic>
        <p:nvPicPr>
          <p:cNvPr descr="ダイアグラム が含まれている画像&#10;&#10;自動的に生成された説明" id="412" name="Google Shape;412;p10"/>
          <p:cNvPicPr preferRelativeResize="0"/>
          <p:nvPr/>
        </p:nvPicPr>
        <p:blipFill rotWithShape="1">
          <a:blip r:embed="rId4">
            <a:alphaModFix/>
          </a:blip>
          <a:srcRect b="0" l="0" r="0" t="0"/>
          <a:stretch/>
        </p:blipFill>
        <p:spPr>
          <a:xfrm>
            <a:off x="6337301" y="1652688"/>
            <a:ext cx="4732801" cy="3549600"/>
          </a:xfrm>
          <a:prstGeom prst="rect">
            <a:avLst/>
          </a:prstGeom>
          <a:noFill/>
          <a:ln>
            <a:noFill/>
          </a:ln>
        </p:spPr>
      </p:pic>
      <p:pic>
        <p:nvPicPr>
          <p:cNvPr descr="ロゴ&#10;&#10;自動的に生成された説明" id="413" name="Google Shape;413;p10"/>
          <p:cNvPicPr preferRelativeResize="0"/>
          <p:nvPr/>
        </p:nvPicPr>
        <p:blipFill rotWithShape="1">
          <a:blip r:embed="rId5">
            <a:alphaModFix/>
          </a:blip>
          <a:srcRect b="0" l="0" r="0" t="0"/>
          <a:stretch/>
        </p:blipFill>
        <p:spPr>
          <a:xfrm>
            <a:off x="957837" y="6224959"/>
            <a:ext cx="353704" cy="330434"/>
          </a:xfrm>
          <a:prstGeom prst="roundRect">
            <a:avLst>
              <a:gd fmla="val 50000" name="adj"/>
            </a:avLst>
          </a:prstGeom>
          <a:noFill/>
          <a:ln>
            <a:noFill/>
          </a:ln>
          <a:effectLst>
            <a:outerShdw blurRad="50800" rotWithShape="0" algn="tl" dir="5400000" dist="50800">
              <a:srgbClr val="000000">
                <a:alpha val="42352"/>
              </a:srgbClr>
            </a:outerShdw>
          </a:effectLst>
        </p:spPr>
      </p:pic>
      <p:pic>
        <p:nvPicPr>
          <p:cNvPr descr="テキスト, アイコン&#10;&#10;自動的に生成された説明" id="414" name="Google Shape;414;p10"/>
          <p:cNvPicPr preferRelativeResize="0"/>
          <p:nvPr/>
        </p:nvPicPr>
        <p:blipFill rotWithShape="1">
          <a:blip r:embed="rId6">
            <a:alphaModFix/>
          </a:blip>
          <a:srcRect b="0" l="0" r="0" t="0"/>
          <a:stretch/>
        </p:blipFill>
        <p:spPr>
          <a:xfrm>
            <a:off x="1425324" y="6288813"/>
            <a:ext cx="1351323" cy="259493"/>
          </a:xfrm>
          <a:prstGeom prst="roundRect">
            <a:avLst>
              <a:gd fmla="val 1858" name="adj"/>
            </a:avLst>
          </a:prstGeom>
          <a:noFill/>
          <a:ln>
            <a:noFill/>
          </a:ln>
          <a:effectLst>
            <a:outerShdw blurRad="50800" rotWithShape="0" algn="tl" dir="5400000" dist="50800">
              <a:srgbClr val="000000">
                <a:alpha val="42352"/>
              </a:srgbClr>
            </a:outerShdw>
          </a:effectLst>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2"/>
                                        </p:tgtEl>
                                        <p:attrNameLst>
                                          <p:attrName>style.visibility</p:attrName>
                                        </p:attrNameLst>
                                      </p:cBhvr>
                                      <p:to>
                                        <p:strVal val="visible"/>
                                      </p:to>
                                    </p:set>
                                    <p:animEffect filter="fade" transition="in">
                                      <p:cBhvr>
                                        <p:cTn dur="500"/>
                                        <p:tgtEl>
                                          <p:spTgt spid="41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1"/>
                                        </p:tgtEl>
                                        <p:attrNameLst>
                                          <p:attrName>style.visibility</p:attrName>
                                        </p:attrNameLst>
                                      </p:cBhvr>
                                      <p:to>
                                        <p:strVal val="visible"/>
                                      </p:to>
                                    </p:set>
                                    <p:animEffect filter="fade" transition="in">
                                      <p:cBhvr>
                                        <p:cTn dur="500"/>
                                        <p:tgtEl>
                                          <p:spTgt spid="41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18" name="Shape 418"/>
        <p:cNvGrpSpPr/>
        <p:nvPr/>
      </p:nvGrpSpPr>
      <p:grpSpPr>
        <a:xfrm>
          <a:off x="0" y="0"/>
          <a:ext cx="0" cy="0"/>
          <a:chOff x="0" y="0"/>
          <a:chExt cx="0" cy="0"/>
        </a:xfrm>
      </p:grpSpPr>
      <p:sp>
        <p:nvSpPr>
          <p:cNvPr id="419" name="Google Shape;419;p11"/>
          <p:cNvSpPr/>
          <p:nvPr/>
        </p:nvSpPr>
        <p:spPr>
          <a:xfrm>
            <a:off x="10437812" y="0"/>
            <a:ext cx="685800" cy="1143000"/>
          </a:xfrm>
          <a:prstGeom prst="rect">
            <a:avLst/>
          </a:prstGeom>
          <a:solidFill>
            <a:schemeClr val="accent1"/>
          </a:solidFill>
          <a:ln>
            <a:noFill/>
          </a:ln>
          <a:effectLst>
            <a:outerShdw blurRad="38100" rotWithShape="0" dir="5400000" dist="25400">
              <a:srgbClr val="000000">
                <a:alpha val="44313"/>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0" name="Google Shape;420;p11"/>
          <p:cNvSpPr/>
          <p:nvPr/>
        </p:nvSpPr>
        <p:spPr>
          <a:xfrm>
            <a:off x="0" y="0"/>
            <a:ext cx="12192000" cy="6858000"/>
          </a:xfrm>
          <a:prstGeom prst="rect">
            <a:avLst/>
          </a:pr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entury Gothic"/>
              <a:ea typeface="Century Gothic"/>
              <a:cs typeface="Century Gothic"/>
              <a:sym typeface="Century Gothic"/>
            </a:endParaRPr>
          </a:p>
        </p:txBody>
      </p:sp>
      <p:sp>
        <p:nvSpPr>
          <p:cNvPr id="421" name="Google Shape;421;p11"/>
          <p:cNvSpPr/>
          <p:nvPr/>
        </p:nvSpPr>
        <p:spPr>
          <a:xfrm>
            <a:off x="643466" y="801794"/>
            <a:ext cx="11000237" cy="5248266"/>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entury Gothic"/>
              <a:ea typeface="Century Gothic"/>
              <a:cs typeface="Century Gothic"/>
              <a:sym typeface="Century Gothic"/>
            </a:endParaRPr>
          </a:p>
        </p:txBody>
      </p:sp>
      <p:sp>
        <p:nvSpPr>
          <p:cNvPr id="422" name="Google Shape;422;p11"/>
          <p:cNvSpPr/>
          <p:nvPr/>
        </p:nvSpPr>
        <p:spPr>
          <a:xfrm>
            <a:off x="10437812" y="0"/>
            <a:ext cx="685800" cy="1143000"/>
          </a:xfrm>
          <a:prstGeom prst="rect">
            <a:avLst/>
          </a:prstGeom>
          <a:solidFill>
            <a:schemeClr val="accent1"/>
          </a:solidFill>
          <a:ln>
            <a:noFill/>
          </a:ln>
          <a:effectLst>
            <a:outerShdw blurRad="38100" rotWithShape="0" dir="5400000" dist="25400">
              <a:srgbClr val="000000">
                <a:alpha val="44313"/>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マップ が含まれている画像&#10;&#10;自動的に生成された説明" id="423" name="Google Shape;423;p11"/>
          <p:cNvPicPr preferRelativeResize="0"/>
          <p:nvPr/>
        </p:nvPicPr>
        <p:blipFill rotWithShape="1">
          <a:blip r:embed="rId4">
            <a:alphaModFix/>
          </a:blip>
          <a:srcRect b="0" l="0" r="0" t="0"/>
          <a:stretch/>
        </p:blipFill>
        <p:spPr>
          <a:xfrm>
            <a:off x="6480994" y="801794"/>
            <a:ext cx="5162709" cy="5248266"/>
          </a:xfrm>
          <a:prstGeom prst="rect">
            <a:avLst/>
          </a:prstGeom>
          <a:noFill/>
          <a:ln>
            <a:noFill/>
          </a:ln>
        </p:spPr>
      </p:pic>
      <p:pic>
        <p:nvPicPr>
          <p:cNvPr descr="ロゴ&#10;&#10;自動的に生成された説明" id="424" name="Google Shape;424;p11"/>
          <p:cNvPicPr preferRelativeResize="0"/>
          <p:nvPr/>
        </p:nvPicPr>
        <p:blipFill rotWithShape="1">
          <a:blip r:embed="rId5">
            <a:alphaModFix/>
          </a:blip>
          <a:srcRect b="0" l="0" r="0" t="0"/>
          <a:stretch/>
        </p:blipFill>
        <p:spPr>
          <a:xfrm>
            <a:off x="887558" y="6280973"/>
            <a:ext cx="353704" cy="330434"/>
          </a:xfrm>
          <a:prstGeom prst="roundRect">
            <a:avLst>
              <a:gd fmla="val 50000" name="adj"/>
            </a:avLst>
          </a:prstGeom>
          <a:noFill/>
          <a:ln>
            <a:noFill/>
          </a:ln>
          <a:effectLst>
            <a:outerShdw blurRad="50800" rotWithShape="0" algn="tl" dir="5400000" dist="50800">
              <a:srgbClr val="000000">
                <a:alpha val="42352"/>
              </a:srgbClr>
            </a:outerShdw>
          </a:effectLst>
        </p:spPr>
      </p:pic>
      <p:pic>
        <p:nvPicPr>
          <p:cNvPr descr="テキスト, アイコン&#10;&#10;自動的に生成された説明" id="425" name="Google Shape;425;p11"/>
          <p:cNvPicPr preferRelativeResize="0"/>
          <p:nvPr/>
        </p:nvPicPr>
        <p:blipFill rotWithShape="1">
          <a:blip r:embed="rId6">
            <a:alphaModFix/>
          </a:blip>
          <a:srcRect b="0" l="0" r="0" t="0"/>
          <a:stretch/>
        </p:blipFill>
        <p:spPr>
          <a:xfrm>
            <a:off x="1355045" y="6344827"/>
            <a:ext cx="1351323" cy="259493"/>
          </a:xfrm>
          <a:prstGeom prst="roundRect">
            <a:avLst>
              <a:gd fmla="val 1858" name="adj"/>
            </a:avLst>
          </a:prstGeom>
          <a:noFill/>
          <a:ln>
            <a:noFill/>
          </a:ln>
          <a:effectLst>
            <a:outerShdw blurRad="50800" rotWithShape="0" algn="tl" dir="5400000" dist="50800">
              <a:srgbClr val="000000">
                <a:alpha val="42352"/>
              </a:srgbClr>
            </a:outerShdw>
          </a:effectLst>
        </p:spPr>
      </p:pic>
      <p:sp>
        <p:nvSpPr>
          <p:cNvPr id="426" name="Google Shape;426;p11"/>
          <p:cNvSpPr/>
          <p:nvPr/>
        </p:nvSpPr>
        <p:spPr>
          <a:xfrm>
            <a:off x="786063" y="1294945"/>
            <a:ext cx="5694931" cy="92333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333333"/>
                </a:solidFill>
                <a:latin typeface="Century Gothic"/>
                <a:ea typeface="Century Gothic"/>
                <a:cs typeface="Century Gothic"/>
                <a:sym typeface="Century Gothic"/>
              </a:rPr>
              <a:t>Theo thống kê của Tổ chức Y tế </a:t>
            </a:r>
            <a:r>
              <a:rPr b="1" i="0" lang="en-US" sz="1800" u="sng" cap="none" strike="noStrike">
                <a:solidFill>
                  <a:srgbClr val="00739F"/>
                </a:solidFill>
                <a:latin typeface="Century Gothic"/>
                <a:ea typeface="Century Gothic"/>
                <a:cs typeface="Century Gothic"/>
                <a:sym typeface="Century Gothic"/>
                <a:hlinkClick r:id="rId7">
                  <a:extLst>
                    <a:ext uri="{A12FA001-AC4F-418D-AE19-62706E023703}">
                      <ahyp:hlinkClr val="tx"/>
                    </a:ext>
                  </a:extLst>
                </a:hlinkClick>
              </a:rPr>
              <a:t>thế giới</a:t>
            </a:r>
            <a:r>
              <a:rPr b="1" i="0" lang="en-US" sz="1800" u="none" cap="none" strike="noStrike">
                <a:solidFill>
                  <a:srgbClr val="333333"/>
                </a:solidFill>
                <a:latin typeface="Century Gothic"/>
                <a:ea typeface="Century Gothic"/>
                <a:cs typeface="Century Gothic"/>
                <a:sym typeface="Century Gothic"/>
              </a:rPr>
              <a:t> (WHO), Việt Nam có tỷ lệ mắc ung thư gan theo giới tính nam cao thứ 3 thế giới. </a:t>
            </a:r>
            <a:endParaRPr b="1" i="0" sz="1800" u="none" cap="none" strike="noStrike">
              <a:solidFill>
                <a:schemeClr val="dk1"/>
              </a:solidFill>
              <a:latin typeface="Century Gothic"/>
              <a:ea typeface="Century Gothic"/>
              <a:cs typeface="Century Gothic"/>
              <a:sym typeface="Century Gothic"/>
            </a:endParaRPr>
          </a:p>
        </p:txBody>
      </p:sp>
      <p:sp>
        <p:nvSpPr>
          <p:cNvPr id="427" name="Google Shape;427;p11"/>
          <p:cNvSpPr/>
          <p:nvPr/>
        </p:nvSpPr>
        <p:spPr>
          <a:xfrm>
            <a:off x="786063" y="2249761"/>
            <a:ext cx="5602705" cy="92333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212529"/>
                </a:solidFill>
                <a:latin typeface="Century Gothic"/>
                <a:ea typeface="Century Gothic"/>
                <a:cs typeface="Century Gothic"/>
                <a:sym typeface="Century Gothic"/>
              </a:rPr>
              <a:t>Mỗi năm, trung bình có khoảng 10 triệu người mắc phải bệnh viêm gan B và gây biến chứng nặng khiến người bệnh tử vong. </a:t>
            </a:r>
            <a:endParaRPr b="1" i="0" sz="1800" u="none" cap="none" strike="noStrike">
              <a:solidFill>
                <a:schemeClr val="dk1"/>
              </a:solidFill>
              <a:latin typeface="Century Gothic"/>
              <a:ea typeface="Century Gothic"/>
              <a:cs typeface="Century Gothic"/>
              <a:sym typeface="Century Gothic"/>
            </a:endParaRPr>
          </a:p>
        </p:txBody>
      </p:sp>
      <p:sp>
        <p:nvSpPr>
          <p:cNvPr id="428" name="Google Shape;428;p11"/>
          <p:cNvSpPr/>
          <p:nvPr/>
        </p:nvSpPr>
        <p:spPr>
          <a:xfrm>
            <a:off x="786063" y="3255108"/>
            <a:ext cx="5602705" cy="120032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262626"/>
                </a:solidFill>
                <a:latin typeface="Century Gothic"/>
                <a:ea typeface="Century Gothic"/>
                <a:cs typeface="Century Gothic"/>
                <a:sym typeface="Century Gothic"/>
              </a:rPr>
              <a:t>Các bệnh nhân mắc các bệnh lý về gan tại Việt Nam khi phát hiện thường đã quá muộn, các tế bào gan lúc này đã bị hủy hoại hàng loạt và hình thành các sợi xơ hóa.</a:t>
            </a:r>
            <a:endParaRPr b="1" i="0" sz="18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32" name="Shape 432"/>
        <p:cNvGrpSpPr/>
        <p:nvPr/>
      </p:nvGrpSpPr>
      <p:grpSpPr>
        <a:xfrm>
          <a:off x="0" y="0"/>
          <a:ext cx="0" cy="0"/>
          <a:chOff x="0" y="0"/>
          <a:chExt cx="0" cy="0"/>
        </a:xfrm>
      </p:grpSpPr>
      <p:grpSp>
        <p:nvGrpSpPr>
          <p:cNvPr id="433" name="Google Shape;433;p12"/>
          <p:cNvGrpSpPr/>
          <p:nvPr/>
        </p:nvGrpSpPr>
        <p:grpSpPr>
          <a:xfrm>
            <a:off x="0" y="0"/>
            <a:ext cx="12192000" cy="6858000"/>
            <a:chOff x="0" y="0"/>
            <a:chExt cx="12192000" cy="6858000"/>
          </a:xfrm>
        </p:grpSpPr>
        <p:sp>
          <p:nvSpPr>
            <p:cNvPr id="434" name="Google Shape;434;p12"/>
            <p:cNvSpPr/>
            <p:nvPr/>
          </p:nvSpPr>
          <p:spPr>
            <a:xfrm>
              <a:off x="0" y="0"/>
              <a:ext cx="12192000" cy="6858000"/>
            </a:xfrm>
            <a:prstGeom prst="rect">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5" name="Google Shape;435;p12"/>
            <p:cNvSpPr/>
            <p:nvPr/>
          </p:nvSpPr>
          <p:spPr>
            <a:xfrm>
              <a:off x="0" y="1587"/>
              <a:ext cx="12192000" cy="6856413"/>
            </a:xfrm>
            <a:custGeom>
              <a:rect b="b" l="l" r="r" t="t"/>
              <a:pathLst>
                <a:path extrusionOk="0" h="8638" w="15356">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lt1"/>
            </a:solidFill>
            <a:ln>
              <a:noFill/>
            </a:ln>
          </p:spPr>
        </p:sp>
      </p:grpSp>
      <p:sp>
        <p:nvSpPr>
          <p:cNvPr id="436" name="Google Shape;436;p12"/>
          <p:cNvSpPr/>
          <p:nvPr/>
        </p:nvSpPr>
        <p:spPr>
          <a:xfrm>
            <a:off x="10437812" y="0"/>
            <a:ext cx="685800" cy="1143000"/>
          </a:xfrm>
          <a:prstGeom prst="rect">
            <a:avLst/>
          </a:prstGeom>
          <a:solidFill>
            <a:schemeClr val="accent1"/>
          </a:solidFill>
          <a:ln>
            <a:noFill/>
          </a:ln>
          <a:effectLst>
            <a:outerShdw blurRad="38100" rotWithShape="0" dir="5400000" dist="25400">
              <a:srgbClr val="000000">
                <a:alpha val="44313"/>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7" name="Google Shape;437;p12"/>
          <p:cNvSpPr/>
          <p:nvPr/>
        </p:nvSpPr>
        <p:spPr>
          <a:xfrm flipH="1" rot="5677511">
            <a:off x="3527283" y="1857885"/>
            <a:ext cx="3299407" cy="440924"/>
          </a:xfrm>
          <a:custGeom>
            <a:rect b="b" l="l" r="r" t="t"/>
            <a:pathLst>
              <a:path extrusionOk="0" h="5291" w="10000">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lt1">
              <a:alpha val="2000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人の手&#10;&#10;低い精度で自動的に生成された説明" id="438" name="Google Shape;438;p12"/>
          <p:cNvPicPr preferRelativeResize="0"/>
          <p:nvPr/>
        </p:nvPicPr>
        <p:blipFill rotWithShape="1">
          <a:blip r:embed="rId4">
            <a:alphaModFix/>
          </a:blip>
          <a:srcRect b="0" l="23509" r="16395" t="0"/>
          <a:stretch/>
        </p:blipFill>
        <p:spPr>
          <a:xfrm>
            <a:off x="423337" y="402166"/>
            <a:ext cx="4932951" cy="6053670"/>
          </a:xfrm>
          <a:custGeom>
            <a:rect b="b" l="l" r="r" t="t"/>
            <a:pathLst>
              <a:path extrusionOk="0" h="6053670" w="4932951">
                <a:moveTo>
                  <a:pt x="0" y="0"/>
                </a:moveTo>
                <a:lnTo>
                  <a:pt x="3678393" y="0"/>
                </a:lnTo>
                <a:lnTo>
                  <a:pt x="4478865" y="0"/>
                </a:lnTo>
                <a:lnTo>
                  <a:pt x="4931853" y="0"/>
                </a:lnTo>
                <a:lnTo>
                  <a:pt x="4908487" y="137419"/>
                </a:lnTo>
                <a:lnTo>
                  <a:pt x="4886218" y="274232"/>
                </a:lnTo>
                <a:lnTo>
                  <a:pt x="4864421" y="411650"/>
                </a:lnTo>
                <a:lnTo>
                  <a:pt x="4845759" y="549673"/>
                </a:lnTo>
                <a:lnTo>
                  <a:pt x="4826941" y="687092"/>
                </a:lnTo>
                <a:lnTo>
                  <a:pt x="4809377" y="825115"/>
                </a:lnTo>
                <a:lnTo>
                  <a:pt x="4794322" y="961323"/>
                </a:lnTo>
                <a:lnTo>
                  <a:pt x="4780052" y="1099347"/>
                </a:lnTo>
                <a:lnTo>
                  <a:pt x="4767035" y="1236765"/>
                </a:lnTo>
                <a:lnTo>
                  <a:pt x="4755744" y="1371761"/>
                </a:lnTo>
                <a:lnTo>
                  <a:pt x="4744453" y="1508574"/>
                </a:lnTo>
                <a:lnTo>
                  <a:pt x="4735044" y="1643572"/>
                </a:lnTo>
                <a:lnTo>
                  <a:pt x="4727674" y="1778568"/>
                </a:lnTo>
                <a:lnTo>
                  <a:pt x="4719990" y="1912960"/>
                </a:lnTo>
                <a:lnTo>
                  <a:pt x="4713560" y="2046141"/>
                </a:lnTo>
                <a:lnTo>
                  <a:pt x="4709012" y="2178111"/>
                </a:lnTo>
                <a:lnTo>
                  <a:pt x="4705092" y="2310081"/>
                </a:lnTo>
                <a:lnTo>
                  <a:pt x="4701328" y="2440840"/>
                </a:lnTo>
                <a:lnTo>
                  <a:pt x="4699603" y="2569783"/>
                </a:lnTo>
                <a:lnTo>
                  <a:pt x="4697721" y="2698726"/>
                </a:lnTo>
                <a:lnTo>
                  <a:pt x="4696780" y="2825853"/>
                </a:lnTo>
                <a:lnTo>
                  <a:pt x="4697721" y="2951770"/>
                </a:lnTo>
                <a:lnTo>
                  <a:pt x="4697721" y="3076475"/>
                </a:lnTo>
                <a:lnTo>
                  <a:pt x="4699603" y="3199970"/>
                </a:lnTo>
                <a:lnTo>
                  <a:pt x="4702426" y="3321043"/>
                </a:lnTo>
                <a:lnTo>
                  <a:pt x="4705092" y="3440906"/>
                </a:lnTo>
                <a:lnTo>
                  <a:pt x="4708071" y="3558347"/>
                </a:lnTo>
                <a:lnTo>
                  <a:pt x="4712619" y="3675183"/>
                </a:lnTo>
                <a:lnTo>
                  <a:pt x="4717480" y="3790203"/>
                </a:lnTo>
                <a:lnTo>
                  <a:pt x="4721871" y="3902801"/>
                </a:lnTo>
                <a:lnTo>
                  <a:pt x="4734260" y="4122549"/>
                </a:lnTo>
                <a:lnTo>
                  <a:pt x="4747433" y="4333217"/>
                </a:lnTo>
                <a:lnTo>
                  <a:pt x="4761233" y="4535409"/>
                </a:lnTo>
                <a:lnTo>
                  <a:pt x="4776445" y="4726705"/>
                </a:lnTo>
                <a:lnTo>
                  <a:pt x="4792283" y="4909526"/>
                </a:lnTo>
                <a:lnTo>
                  <a:pt x="4809377" y="5079029"/>
                </a:lnTo>
                <a:lnTo>
                  <a:pt x="4826157" y="5238240"/>
                </a:lnTo>
                <a:lnTo>
                  <a:pt x="4842936" y="5384739"/>
                </a:lnTo>
                <a:lnTo>
                  <a:pt x="4858775" y="5519131"/>
                </a:lnTo>
                <a:lnTo>
                  <a:pt x="4873830" y="5638388"/>
                </a:lnTo>
                <a:lnTo>
                  <a:pt x="4888100" y="5746143"/>
                </a:lnTo>
                <a:lnTo>
                  <a:pt x="4900019" y="5836948"/>
                </a:lnTo>
                <a:lnTo>
                  <a:pt x="4911310" y="5913225"/>
                </a:lnTo>
                <a:lnTo>
                  <a:pt x="4927462" y="6017953"/>
                </a:lnTo>
                <a:lnTo>
                  <a:pt x="4932951" y="6053670"/>
                </a:lnTo>
                <a:lnTo>
                  <a:pt x="4478865" y="6053670"/>
                </a:lnTo>
                <a:lnTo>
                  <a:pt x="3683097" y="6053670"/>
                </a:lnTo>
                <a:lnTo>
                  <a:pt x="0" y="6053670"/>
                </a:lnTo>
                <a:close/>
              </a:path>
            </a:pathLst>
          </a:custGeom>
          <a:noFill/>
          <a:ln>
            <a:noFill/>
          </a:ln>
        </p:spPr>
      </p:pic>
      <p:sp>
        <p:nvSpPr>
          <p:cNvPr id="439" name="Google Shape;439;p12"/>
          <p:cNvSpPr/>
          <p:nvPr/>
        </p:nvSpPr>
        <p:spPr>
          <a:xfrm>
            <a:off x="0" y="1587"/>
            <a:ext cx="12192000" cy="6856413"/>
          </a:xfrm>
          <a:custGeom>
            <a:rect b="b" l="l" r="r" t="t"/>
            <a:pathLst>
              <a:path extrusionOk="0" h="8638" w="15356">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lt1"/>
          </a:solidFill>
          <a:ln>
            <a:noFill/>
          </a:ln>
        </p:spPr>
      </p:sp>
      <p:sp>
        <p:nvSpPr>
          <p:cNvPr id="440" name="Google Shape;440;p12"/>
          <p:cNvSpPr txBox="1"/>
          <p:nvPr>
            <p:ph type="title"/>
          </p:nvPr>
        </p:nvSpPr>
        <p:spPr>
          <a:xfrm>
            <a:off x="5695061" y="587825"/>
            <a:ext cx="5428551" cy="844297"/>
          </a:xfrm>
          <a:prstGeom prst="rect">
            <a:avLst/>
          </a:prstGeom>
          <a:noFill/>
          <a:ln>
            <a:noFill/>
          </a:ln>
        </p:spPr>
        <p:txBody>
          <a:bodyPr anchorCtr="0" anchor="b" bIns="45700" lIns="91425" spcFirstLastPara="1" rIns="91425" wrap="square" tIns="45700">
            <a:normAutofit/>
          </a:bodyPr>
          <a:lstStyle/>
          <a:p>
            <a:pPr indent="0" lvl="0" marL="0" rtl="0" algn="l">
              <a:lnSpc>
                <a:spcPct val="100000"/>
              </a:lnSpc>
              <a:spcBef>
                <a:spcPts val="0"/>
              </a:spcBef>
              <a:spcAft>
                <a:spcPts val="0"/>
              </a:spcAft>
              <a:buClr>
                <a:schemeClr val="lt2"/>
              </a:buClr>
              <a:buSzPts val="4000"/>
              <a:buFont typeface="Times"/>
              <a:buNone/>
            </a:pPr>
            <a:r>
              <a:rPr lang="en-US" sz="4000">
                <a:latin typeface="Times"/>
                <a:ea typeface="Times"/>
                <a:cs typeface="Times"/>
                <a:sym typeface="Times"/>
              </a:rPr>
              <a:t>CÁCH BẢO VỆ GAN</a:t>
            </a:r>
            <a:endParaRPr/>
          </a:p>
        </p:txBody>
      </p:sp>
      <p:sp>
        <p:nvSpPr>
          <p:cNvPr id="441" name="Google Shape;441;p12"/>
          <p:cNvSpPr/>
          <p:nvPr/>
        </p:nvSpPr>
        <p:spPr>
          <a:xfrm>
            <a:off x="10437812" y="0"/>
            <a:ext cx="685800" cy="1143000"/>
          </a:xfrm>
          <a:prstGeom prst="rect">
            <a:avLst/>
          </a:prstGeom>
          <a:solidFill>
            <a:schemeClr val="accent1"/>
          </a:solidFill>
          <a:ln>
            <a:noFill/>
          </a:ln>
          <a:effectLst>
            <a:outerShdw blurRad="38100" rotWithShape="0" dir="5400000" dist="25400">
              <a:srgbClr val="000000">
                <a:alpha val="44313"/>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2" name="Google Shape;442;p12"/>
          <p:cNvSpPr txBox="1"/>
          <p:nvPr/>
        </p:nvSpPr>
        <p:spPr>
          <a:xfrm>
            <a:off x="5342693" y="1592140"/>
            <a:ext cx="6026638" cy="163121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chemeClr val="lt1"/>
                </a:solidFill>
                <a:latin typeface="Times"/>
                <a:ea typeface="Times"/>
                <a:cs typeface="Times"/>
                <a:sym typeface="Times"/>
              </a:rPr>
              <a:t>Giảm tiêu thụ nhiều bia rượu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chemeClr val="lt1"/>
                </a:solidFill>
                <a:latin typeface="Times"/>
                <a:ea typeface="Times"/>
                <a:cs typeface="Times"/>
                <a:sym typeface="Times"/>
              </a:rPr>
              <a:t>Không sử dụng thuốc lá</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chemeClr val="lt1"/>
                </a:solidFill>
                <a:latin typeface="Times"/>
                <a:ea typeface="Times"/>
                <a:cs typeface="Times"/>
                <a:sym typeface="Times"/>
              </a:rPr>
              <a:t>Xây dựng lối sống lành mạnh, hạn chế đồ ăn nhiều dầu mỡ, tập thể dục thường xuyên.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chemeClr val="lt1"/>
                </a:solidFill>
                <a:latin typeface="Times"/>
                <a:ea typeface="Times"/>
                <a:cs typeface="Times"/>
                <a:sym typeface="Times"/>
              </a:rPr>
              <a:t>Kiểm tra Gan định kỳ</a:t>
            </a:r>
            <a:endParaRPr b="0" i="0" sz="2000" u="none" cap="none" strike="noStrike">
              <a:solidFill>
                <a:schemeClr val="lt1"/>
              </a:solidFill>
              <a:latin typeface="Times"/>
              <a:ea typeface="Times"/>
              <a:cs typeface="Times"/>
              <a:sym typeface="Times"/>
            </a:endParaRPr>
          </a:p>
        </p:txBody>
      </p:sp>
      <p:pic>
        <p:nvPicPr>
          <p:cNvPr descr="ロゴ&#10;&#10;自動的に生成された説明" id="443" name="Google Shape;443;p12"/>
          <p:cNvPicPr preferRelativeResize="0"/>
          <p:nvPr/>
        </p:nvPicPr>
        <p:blipFill rotWithShape="1">
          <a:blip r:embed="rId5">
            <a:alphaModFix/>
          </a:blip>
          <a:srcRect b="0" l="0" r="0" t="0"/>
          <a:stretch/>
        </p:blipFill>
        <p:spPr>
          <a:xfrm>
            <a:off x="9550520" y="5812971"/>
            <a:ext cx="353704" cy="330434"/>
          </a:xfrm>
          <a:prstGeom prst="roundRect">
            <a:avLst>
              <a:gd fmla="val 50000" name="adj"/>
            </a:avLst>
          </a:prstGeom>
          <a:noFill/>
          <a:ln>
            <a:noFill/>
          </a:ln>
          <a:effectLst>
            <a:outerShdw blurRad="50800" rotWithShape="0" algn="tl" dir="5400000" dist="50800">
              <a:srgbClr val="000000">
                <a:alpha val="42352"/>
              </a:srgbClr>
            </a:outerShdw>
          </a:effectLst>
        </p:spPr>
      </p:pic>
      <p:pic>
        <p:nvPicPr>
          <p:cNvPr descr="テキスト, アイコン&#10;&#10;自動的に生成された説明" id="444" name="Google Shape;444;p12"/>
          <p:cNvPicPr preferRelativeResize="0"/>
          <p:nvPr/>
        </p:nvPicPr>
        <p:blipFill rotWithShape="1">
          <a:blip r:embed="rId6">
            <a:alphaModFix/>
          </a:blip>
          <a:srcRect b="0" l="0" r="0" t="0"/>
          <a:stretch/>
        </p:blipFill>
        <p:spPr>
          <a:xfrm>
            <a:off x="10018007" y="5876825"/>
            <a:ext cx="1351323" cy="259493"/>
          </a:xfrm>
          <a:prstGeom prst="roundRect">
            <a:avLst>
              <a:gd fmla="val 1858" name="adj"/>
            </a:avLst>
          </a:prstGeom>
          <a:noFill/>
          <a:ln>
            <a:noFill/>
          </a:ln>
          <a:effectLst>
            <a:outerShdw blurRad="50800" rotWithShape="0" algn="tl" dir="5400000" dist="50800">
              <a:srgbClr val="000000">
                <a:alpha val="42352"/>
              </a:srgbClr>
            </a:outerShdw>
          </a:effectLst>
        </p:spPr>
      </p:pic>
      <p:sp>
        <p:nvSpPr>
          <p:cNvPr id="445" name="Google Shape;445;p12"/>
          <p:cNvSpPr txBox="1"/>
          <p:nvPr/>
        </p:nvSpPr>
        <p:spPr>
          <a:xfrm>
            <a:off x="5342693" y="5162445"/>
            <a:ext cx="4561531"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chemeClr val="lt1"/>
                </a:solidFill>
                <a:latin typeface="Times"/>
                <a:ea typeface="Times"/>
                <a:cs typeface="Times"/>
                <a:sym typeface="Times"/>
              </a:rPr>
              <a:t>Sử dụng thực phẩm bổ sung tốt cho Gan</a:t>
            </a:r>
            <a:endParaRPr b="0" i="0" sz="2000" u="none" cap="none" strike="noStrike">
              <a:solidFill>
                <a:schemeClr val="lt1"/>
              </a:solidFill>
              <a:latin typeface="Times"/>
              <a:ea typeface="Times"/>
              <a:cs typeface="Times"/>
              <a:sym typeface="Times"/>
            </a:endParaRPr>
          </a:p>
        </p:txBody>
      </p:sp>
      <p:sp>
        <p:nvSpPr>
          <p:cNvPr id="446" name="Google Shape;446;p12"/>
          <p:cNvSpPr/>
          <p:nvPr/>
        </p:nvSpPr>
        <p:spPr>
          <a:xfrm>
            <a:off x="5308012" y="3173933"/>
            <a:ext cx="6096000" cy="203132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Times"/>
                <a:ea typeface="Times"/>
                <a:cs typeface="Times"/>
                <a:sym typeface="Times"/>
              </a:rPr>
              <a:t>Tế bào gan chứa các enzym đóng vai trò quan trọng trong chuyển hóa protein và axit amin và chuyển hóa năng lượng. Tuy nhiên, khi tế bào gan bị phá hủy bởi một số bất thường, các enzym sẽ rò rỉ vào máu và nồng độ trong máu tăng lên. Các enzym là chỉ số điển hình của chức năng gan bao gồm ALT (ALT), AST (ASTY) và γ-GTP (gamma-glutamyl), và khi các giá trị này tăng lên, gan bị tổn thương.</a:t>
            </a:r>
            <a:endParaRPr b="0" i="0" sz="14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2"/>
                                        </p:tgtEl>
                                        <p:attrNameLst>
                                          <p:attrName>style.visibility</p:attrName>
                                        </p:attrNameLst>
                                      </p:cBhvr>
                                      <p:to>
                                        <p:strVal val="visible"/>
                                      </p:to>
                                    </p:set>
                                    <p:animEffect filter="fade" transition="in">
                                      <p:cBhvr>
                                        <p:cTn dur="500"/>
                                        <p:tgtEl>
                                          <p:spTgt spid="44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6"/>
                                        </p:tgtEl>
                                        <p:attrNameLst>
                                          <p:attrName>style.visibility</p:attrName>
                                        </p:attrNameLst>
                                      </p:cBhvr>
                                      <p:to>
                                        <p:strVal val="visible"/>
                                      </p:to>
                                    </p:set>
                                    <p:animEffect filter="fade" transition="in">
                                      <p:cBhvr>
                                        <p:cTn dur="500"/>
                                        <p:tgtEl>
                                          <p:spTgt spid="44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5"/>
                                        </p:tgtEl>
                                        <p:attrNameLst>
                                          <p:attrName>style.visibility</p:attrName>
                                        </p:attrNameLst>
                                      </p:cBhvr>
                                      <p:to>
                                        <p:strVal val="visible"/>
                                      </p:to>
                                    </p:set>
                                    <p:animEffect filter="fade" transition="in">
                                      <p:cBhvr>
                                        <p:cTn dur="500"/>
                                        <p:tgtEl>
                                          <p:spTgt spid="44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1" name="Shape 451"/>
        <p:cNvGrpSpPr/>
        <p:nvPr/>
      </p:nvGrpSpPr>
      <p:grpSpPr>
        <a:xfrm>
          <a:off x="0" y="0"/>
          <a:ext cx="0" cy="0"/>
          <a:chOff x="0" y="0"/>
          <a:chExt cx="0" cy="0"/>
        </a:xfrm>
      </p:grpSpPr>
      <p:sp>
        <p:nvSpPr>
          <p:cNvPr id="452" name="Google Shape;452;g3581077f2dd_0_24"/>
          <p:cNvSpPr txBox="1"/>
          <p:nvPr>
            <p:ph type="title"/>
          </p:nvPr>
        </p:nvSpPr>
        <p:spPr>
          <a:xfrm>
            <a:off x="1154954" y="973668"/>
            <a:ext cx="8761500" cy="7071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t/>
            </a:r>
            <a:endParaRPr/>
          </a:p>
        </p:txBody>
      </p:sp>
      <p:sp>
        <p:nvSpPr>
          <p:cNvPr id="453" name="Google Shape;453;g3581077f2dd_0_24"/>
          <p:cNvSpPr txBox="1"/>
          <p:nvPr>
            <p:ph idx="1" type="body"/>
          </p:nvPr>
        </p:nvSpPr>
        <p:spPr>
          <a:xfrm>
            <a:off x="1154954" y="2603500"/>
            <a:ext cx="8825700" cy="34164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8" name="Shape 458"/>
        <p:cNvGrpSpPr/>
        <p:nvPr/>
      </p:nvGrpSpPr>
      <p:grpSpPr>
        <a:xfrm>
          <a:off x="0" y="0"/>
          <a:ext cx="0" cy="0"/>
          <a:chOff x="0" y="0"/>
          <a:chExt cx="0" cy="0"/>
        </a:xfrm>
      </p:grpSpPr>
      <p:sp>
        <p:nvSpPr>
          <p:cNvPr id="459" name="Google Shape;459;g3581077f2dd_0_30"/>
          <p:cNvSpPr txBox="1"/>
          <p:nvPr>
            <p:ph type="title"/>
          </p:nvPr>
        </p:nvSpPr>
        <p:spPr>
          <a:xfrm>
            <a:off x="1154954" y="973668"/>
            <a:ext cx="8761500" cy="7071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t/>
            </a:r>
            <a:endParaRPr/>
          </a:p>
        </p:txBody>
      </p:sp>
      <p:sp>
        <p:nvSpPr>
          <p:cNvPr id="460" name="Google Shape;460;g3581077f2dd_0_30"/>
          <p:cNvSpPr txBox="1"/>
          <p:nvPr>
            <p:ph idx="1" type="body"/>
          </p:nvPr>
        </p:nvSpPr>
        <p:spPr>
          <a:xfrm>
            <a:off x="1154954" y="2603500"/>
            <a:ext cx="8825700" cy="34164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5" name="Shape 465"/>
        <p:cNvGrpSpPr/>
        <p:nvPr/>
      </p:nvGrpSpPr>
      <p:grpSpPr>
        <a:xfrm>
          <a:off x="0" y="0"/>
          <a:ext cx="0" cy="0"/>
          <a:chOff x="0" y="0"/>
          <a:chExt cx="0" cy="0"/>
        </a:xfrm>
      </p:grpSpPr>
      <p:sp>
        <p:nvSpPr>
          <p:cNvPr id="466" name="Google Shape;466;g3581077f2dd_0_0"/>
          <p:cNvSpPr txBox="1"/>
          <p:nvPr>
            <p:ph type="title"/>
          </p:nvPr>
        </p:nvSpPr>
        <p:spPr>
          <a:xfrm>
            <a:off x="1154954" y="973668"/>
            <a:ext cx="8761500" cy="7071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t/>
            </a:r>
            <a:endParaRPr/>
          </a:p>
        </p:txBody>
      </p:sp>
      <p:sp>
        <p:nvSpPr>
          <p:cNvPr id="467" name="Google Shape;467;g3581077f2dd_0_0"/>
          <p:cNvSpPr txBox="1"/>
          <p:nvPr>
            <p:ph idx="1" type="body"/>
          </p:nvPr>
        </p:nvSpPr>
        <p:spPr>
          <a:xfrm>
            <a:off x="1154954" y="2603500"/>
            <a:ext cx="8825700" cy="34164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2" name="Shape 472"/>
        <p:cNvGrpSpPr/>
        <p:nvPr/>
      </p:nvGrpSpPr>
      <p:grpSpPr>
        <a:xfrm>
          <a:off x="0" y="0"/>
          <a:ext cx="0" cy="0"/>
          <a:chOff x="0" y="0"/>
          <a:chExt cx="0" cy="0"/>
        </a:xfrm>
      </p:grpSpPr>
      <p:sp>
        <p:nvSpPr>
          <p:cNvPr id="473" name="Google Shape;473;g3581077f2dd_0_6"/>
          <p:cNvSpPr txBox="1"/>
          <p:nvPr>
            <p:ph type="title"/>
          </p:nvPr>
        </p:nvSpPr>
        <p:spPr>
          <a:xfrm>
            <a:off x="1154954" y="973668"/>
            <a:ext cx="8761500" cy="7071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t/>
            </a:r>
            <a:endParaRPr/>
          </a:p>
        </p:txBody>
      </p:sp>
      <p:sp>
        <p:nvSpPr>
          <p:cNvPr id="474" name="Google Shape;474;g3581077f2dd_0_6"/>
          <p:cNvSpPr txBox="1"/>
          <p:nvPr>
            <p:ph idx="1" type="body"/>
          </p:nvPr>
        </p:nvSpPr>
        <p:spPr>
          <a:xfrm>
            <a:off x="1154954" y="2603500"/>
            <a:ext cx="8825700" cy="34164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9" name="Shape 479"/>
        <p:cNvGrpSpPr/>
        <p:nvPr/>
      </p:nvGrpSpPr>
      <p:grpSpPr>
        <a:xfrm>
          <a:off x="0" y="0"/>
          <a:ext cx="0" cy="0"/>
          <a:chOff x="0" y="0"/>
          <a:chExt cx="0" cy="0"/>
        </a:xfrm>
      </p:grpSpPr>
      <p:sp>
        <p:nvSpPr>
          <p:cNvPr id="480" name="Google Shape;480;g3581077f2dd_0_12"/>
          <p:cNvSpPr txBox="1"/>
          <p:nvPr>
            <p:ph type="title"/>
          </p:nvPr>
        </p:nvSpPr>
        <p:spPr>
          <a:xfrm>
            <a:off x="1154954" y="973668"/>
            <a:ext cx="8761500" cy="7071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t/>
            </a:r>
            <a:endParaRPr/>
          </a:p>
        </p:txBody>
      </p:sp>
      <p:sp>
        <p:nvSpPr>
          <p:cNvPr id="481" name="Google Shape;481;g3581077f2dd_0_12"/>
          <p:cNvSpPr txBox="1"/>
          <p:nvPr>
            <p:ph idx="1" type="body"/>
          </p:nvPr>
        </p:nvSpPr>
        <p:spPr>
          <a:xfrm>
            <a:off x="1154954" y="2603500"/>
            <a:ext cx="8825700" cy="34164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6" name="Shape 486"/>
        <p:cNvGrpSpPr/>
        <p:nvPr/>
      </p:nvGrpSpPr>
      <p:grpSpPr>
        <a:xfrm>
          <a:off x="0" y="0"/>
          <a:ext cx="0" cy="0"/>
          <a:chOff x="0" y="0"/>
          <a:chExt cx="0" cy="0"/>
        </a:xfrm>
      </p:grpSpPr>
      <p:sp>
        <p:nvSpPr>
          <p:cNvPr id="487" name="Google Shape;487;g3581077f2dd_0_18"/>
          <p:cNvSpPr txBox="1"/>
          <p:nvPr>
            <p:ph type="title"/>
          </p:nvPr>
        </p:nvSpPr>
        <p:spPr>
          <a:xfrm>
            <a:off x="1154954" y="973668"/>
            <a:ext cx="8761500" cy="7071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t/>
            </a:r>
            <a:endParaRPr/>
          </a:p>
        </p:txBody>
      </p:sp>
      <p:sp>
        <p:nvSpPr>
          <p:cNvPr id="488" name="Google Shape;488;g3581077f2dd_0_18"/>
          <p:cNvSpPr txBox="1"/>
          <p:nvPr>
            <p:ph idx="1" type="body"/>
          </p:nvPr>
        </p:nvSpPr>
        <p:spPr>
          <a:xfrm>
            <a:off x="1154954" y="2603500"/>
            <a:ext cx="8825700" cy="34164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92" name="Shape 492"/>
        <p:cNvGrpSpPr/>
        <p:nvPr/>
      </p:nvGrpSpPr>
      <p:grpSpPr>
        <a:xfrm>
          <a:off x="0" y="0"/>
          <a:ext cx="0" cy="0"/>
          <a:chOff x="0" y="0"/>
          <a:chExt cx="0" cy="0"/>
        </a:xfrm>
      </p:grpSpPr>
      <p:sp>
        <p:nvSpPr>
          <p:cNvPr id="493" name="Google Shape;493;p13"/>
          <p:cNvSpPr/>
          <p:nvPr/>
        </p:nvSpPr>
        <p:spPr>
          <a:xfrm>
            <a:off x="10437812" y="0"/>
            <a:ext cx="685800" cy="1143000"/>
          </a:xfrm>
          <a:prstGeom prst="rect">
            <a:avLst/>
          </a:prstGeom>
          <a:solidFill>
            <a:schemeClr val="accent1"/>
          </a:solidFill>
          <a:ln>
            <a:noFill/>
          </a:ln>
          <a:effectLst>
            <a:outerShdw blurRad="38100" rotWithShape="0" dir="5400000" dist="25400">
              <a:srgbClr val="000000">
                <a:alpha val="44313"/>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4" name="Google Shape;494;p13"/>
          <p:cNvSpPr/>
          <p:nvPr/>
        </p:nvSpPr>
        <p:spPr>
          <a:xfrm>
            <a:off x="0" y="0"/>
            <a:ext cx="12192000" cy="6858000"/>
          </a:xfrm>
          <a:prstGeom prst="rect">
            <a:avLst/>
          </a:prstGeom>
          <a:solidFill>
            <a:srgbClr val="7A7B5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entury Gothic"/>
              <a:ea typeface="Century Gothic"/>
              <a:cs typeface="Century Gothic"/>
              <a:sym typeface="Century Gothic"/>
            </a:endParaRPr>
          </a:p>
        </p:txBody>
      </p:sp>
      <p:sp>
        <p:nvSpPr>
          <p:cNvPr id="495" name="Google Shape;495;p13"/>
          <p:cNvSpPr/>
          <p:nvPr/>
        </p:nvSpPr>
        <p:spPr>
          <a:xfrm>
            <a:off x="477013" y="480060"/>
            <a:ext cx="4980094" cy="3927687"/>
          </a:xfrm>
          <a:prstGeom prst="rect">
            <a:avLst/>
          </a:prstGeom>
          <a:solidFill>
            <a:srgbClr val="FFFFFF"/>
          </a:solidFill>
          <a:ln cap="rnd" cmpd="sng" w="19050">
            <a:solidFill>
              <a:srgbClr val="DDDDDD"/>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Century Gothic"/>
              <a:ea typeface="Century Gothic"/>
              <a:cs typeface="Century Gothic"/>
              <a:sym typeface="Century Gothic"/>
            </a:endParaRPr>
          </a:p>
        </p:txBody>
      </p:sp>
      <p:pic>
        <p:nvPicPr>
          <p:cNvPr descr="Vì sao men gan cao do uống nhiều rượu bia? Cách phòng tránh?" id="496" name="Google Shape;496;p13"/>
          <p:cNvPicPr preferRelativeResize="0"/>
          <p:nvPr/>
        </p:nvPicPr>
        <p:blipFill rotWithShape="1">
          <a:blip r:embed="rId3">
            <a:alphaModFix/>
          </a:blip>
          <a:srcRect b="0" l="0" r="0" t="0"/>
          <a:stretch/>
        </p:blipFill>
        <p:spPr>
          <a:xfrm>
            <a:off x="643466" y="1042281"/>
            <a:ext cx="4654295" cy="2792577"/>
          </a:xfrm>
          <a:prstGeom prst="rect">
            <a:avLst/>
          </a:prstGeom>
          <a:noFill/>
          <a:ln>
            <a:noFill/>
          </a:ln>
        </p:spPr>
      </p:pic>
      <p:sp>
        <p:nvSpPr>
          <p:cNvPr id="497" name="Google Shape;497;p13"/>
          <p:cNvSpPr/>
          <p:nvPr/>
        </p:nvSpPr>
        <p:spPr>
          <a:xfrm>
            <a:off x="5613658" y="480060"/>
            <a:ext cx="6101331" cy="1298484"/>
          </a:xfrm>
          <a:prstGeom prst="rect">
            <a:avLst/>
          </a:prstGeom>
          <a:solidFill>
            <a:srgbClr val="DDDDDD"/>
          </a:solidFill>
          <a:ln cap="rnd" cmpd="sng" w="19050">
            <a:solidFill>
              <a:srgbClr val="DDDDDD"/>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entury Gothic"/>
              <a:ea typeface="Century Gothic"/>
              <a:cs typeface="Century Gothic"/>
              <a:sym typeface="Century Gothic"/>
            </a:endParaRPr>
          </a:p>
        </p:txBody>
      </p:sp>
      <p:sp>
        <p:nvSpPr>
          <p:cNvPr id="498" name="Google Shape;498;p13"/>
          <p:cNvSpPr/>
          <p:nvPr/>
        </p:nvSpPr>
        <p:spPr>
          <a:xfrm>
            <a:off x="477014" y="4576875"/>
            <a:ext cx="4970189" cy="1812069"/>
          </a:xfrm>
          <a:prstGeom prst="rect">
            <a:avLst/>
          </a:prstGeom>
          <a:solidFill>
            <a:srgbClr val="DDDDDD"/>
          </a:solidFill>
          <a:ln cap="rnd" cmpd="sng" w="19050">
            <a:solidFill>
              <a:srgbClr val="DDDDDD"/>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entury Gothic"/>
              <a:ea typeface="Century Gothic"/>
              <a:cs typeface="Century Gothic"/>
              <a:sym typeface="Century Gothic"/>
            </a:endParaRPr>
          </a:p>
        </p:txBody>
      </p:sp>
      <p:sp>
        <p:nvSpPr>
          <p:cNvPr id="499" name="Google Shape;499;p13"/>
          <p:cNvSpPr/>
          <p:nvPr/>
        </p:nvSpPr>
        <p:spPr>
          <a:xfrm>
            <a:off x="5613658" y="1939412"/>
            <a:ext cx="6101331" cy="4449533"/>
          </a:xfrm>
          <a:prstGeom prst="rect">
            <a:avLst/>
          </a:prstGeom>
          <a:solidFill>
            <a:srgbClr val="FFFFFF"/>
          </a:solidFill>
          <a:ln cap="rnd" cmpd="sng" w="19050">
            <a:solidFill>
              <a:srgbClr val="DDDDDD"/>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Century Gothic"/>
              <a:ea typeface="Century Gothic"/>
              <a:cs typeface="Century Gothic"/>
              <a:sym typeface="Century Gothic"/>
            </a:endParaRPr>
          </a:p>
        </p:txBody>
      </p:sp>
      <p:pic>
        <p:nvPicPr>
          <p:cNvPr descr="テキスト&#10;&#10;自動的に生成された説明" id="500" name="Google Shape;500;p13"/>
          <p:cNvPicPr preferRelativeResize="0"/>
          <p:nvPr/>
        </p:nvPicPr>
        <p:blipFill rotWithShape="1">
          <a:blip r:embed="rId4">
            <a:alphaModFix/>
          </a:blip>
          <a:srcRect b="0" l="0" r="0" t="0"/>
          <a:stretch/>
        </p:blipFill>
        <p:spPr>
          <a:xfrm>
            <a:off x="5779855" y="2688816"/>
            <a:ext cx="5768679" cy="2956447"/>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87" name="Shape 287"/>
        <p:cNvGrpSpPr/>
        <p:nvPr/>
      </p:nvGrpSpPr>
      <p:grpSpPr>
        <a:xfrm>
          <a:off x="0" y="0"/>
          <a:ext cx="0" cy="0"/>
          <a:chOff x="0" y="0"/>
          <a:chExt cx="0" cy="0"/>
        </a:xfrm>
      </p:grpSpPr>
      <p:grpSp>
        <p:nvGrpSpPr>
          <p:cNvPr id="288" name="Google Shape;288;p2"/>
          <p:cNvGrpSpPr/>
          <p:nvPr/>
        </p:nvGrpSpPr>
        <p:grpSpPr>
          <a:xfrm>
            <a:off x="0" y="0"/>
            <a:ext cx="12192000" cy="6858000"/>
            <a:chOff x="0" y="0"/>
            <a:chExt cx="12192000" cy="6858000"/>
          </a:xfrm>
        </p:grpSpPr>
        <p:sp>
          <p:nvSpPr>
            <p:cNvPr id="289" name="Google Shape;289;p2"/>
            <p:cNvSpPr/>
            <p:nvPr/>
          </p:nvSpPr>
          <p:spPr>
            <a:xfrm>
              <a:off x="0" y="0"/>
              <a:ext cx="12192000" cy="6858000"/>
            </a:xfrm>
            <a:prstGeom prst="rect">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0" name="Google Shape;290;p2"/>
            <p:cNvSpPr/>
            <p:nvPr/>
          </p:nvSpPr>
          <p:spPr>
            <a:xfrm>
              <a:off x="0" y="1587"/>
              <a:ext cx="12192000" cy="6856413"/>
            </a:xfrm>
            <a:custGeom>
              <a:rect b="b" l="l" r="r" t="t"/>
              <a:pathLst>
                <a:path extrusionOk="0" h="8638" w="15356">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lt1"/>
            </a:solidFill>
            <a:ln>
              <a:noFill/>
            </a:ln>
          </p:spPr>
        </p:sp>
      </p:grpSp>
      <p:sp>
        <p:nvSpPr>
          <p:cNvPr id="291" name="Google Shape;291;p2"/>
          <p:cNvSpPr/>
          <p:nvPr/>
        </p:nvSpPr>
        <p:spPr>
          <a:xfrm>
            <a:off x="10437812" y="0"/>
            <a:ext cx="685800" cy="1143000"/>
          </a:xfrm>
          <a:prstGeom prst="rect">
            <a:avLst/>
          </a:prstGeom>
          <a:solidFill>
            <a:schemeClr val="accent1"/>
          </a:solidFill>
          <a:ln>
            <a:noFill/>
          </a:ln>
          <a:effectLst>
            <a:outerShdw blurRad="38100" rotWithShape="0" dir="5400000" dist="25400">
              <a:srgbClr val="000000">
                <a:alpha val="44313"/>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2" name="Google Shape;292;p2"/>
          <p:cNvSpPr txBox="1"/>
          <p:nvPr>
            <p:ph type="title"/>
          </p:nvPr>
        </p:nvSpPr>
        <p:spPr>
          <a:xfrm>
            <a:off x="649976" y="3739568"/>
            <a:ext cx="10893094" cy="191594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lt2"/>
              </a:buClr>
              <a:buSzPts val="6100"/>
              <a:buFont typeface="Times"/>
              <a:buNone/>
            </a:pPr>
            <a:r>
              <a:rPr b="0" i="0" lang="en-US" sz="6100">
                <a:solidFill>
                  <a:schemeClr val="lt2"/>
                </a:solidFill>
                <a:latin typeface="Times"/>
                <a:ea typeface="Times"/>
                <a:cs typeface="Times"/>
                <a:sym typeface="Times"/>
              </a:rPr>
              <a:t>VIÊN UỐNG HỖ TRỢ </a:t>
            </a:r>
            <a:br>
              <a:rPr b="0" i="0" lang="en-US" sz="6100">
                <a:solidFill>
                  <a:schemeClr val="lt2"/>
                </a:solidFill>
                <a:latin typeface="Times"/>
                <a:ea typeface="Times"/>
                <a:cs typeface="Times"/>
                <a:sym typeface="Times"/>
              </a:rPr>
            </a:br>
            <a:r>
              <a:rPr b="0" i="0" lang="en-US" sz="6100">
                <a:solidFill>
                  <a:schemeClr val="lt2"/>
                </a:solidFill>
                <a:latin typeface="Times"/>
                <a:ea typeface="Times"/>
                <a:cs typeface="Times"/>
                <a:sym typeface="Times"/>
              </a:rPr>
              <a:t>GIẢI ĐỘC GAN NANO</a:t>
            </a:r>
            <a:endParaRPr/>
          </a:p>
        </p:txBody>
      </p:sp>
      <p:pic>
        <p:nvPicPr>
          <p:cNvPr descr="瓶の飲み物&#10;&#10;自動的に生成された説明" id="293" name="Google Shape;293;p2"/>
          <p:cNvPicPr preferRelativeResize="0"/>
          <p:nvPr>
            <p:ph idx="1" type="body"/>
          </p:nvPr>
        </p:nvPicPr>
        <p:blipFill rotWithShape="1">
          <a:blip r:embed="rId4">
            <a:alphaModFix/>
          </a:blip>
          <a:srcRect b="0" l="0" r="0" t="0"/>
          <a:stretch/>
        </p:blipFill>
        <p:spPr>
          <a:xfrm>
            <a:off x="2233496" y="958154"/>
            <a:ext cx="2468880" cy="2468880"/>
          </a:xfrm>
          <a:prstGeom prst="roundRect">
            <a:avLst>
              <a:gd fmla="val 1858" name="adj"/>
            </a:avLst>
          </a:prstGeom>
          <a:noFill/>
          <a:ln>
            <a:noFill/>
          </a:ln>
          <a:effectLst>
            <a:outerShdw blurRad="50800" rotWithShape="0" algn="tl" dir="5400000" dist="50800">
              <a:srgbClr val="000000">
                <a:alpha val="42352"/>
              </a:srgbClr>
            </a:outerShdw>
          </a:effectLst>
        </p:spPr>
      </p:pic>
      <p:pic>
        <p:nvPicPr>
          <p:cNvPr descr="ロゴ&#10;&#10;自動的に生成された説明" id="294" name="Google Shape;294;p2"/>
          <p:cNvPicPr preferRelativeResize="0"/>
          <p:nvPr/>
        </p:nvPicPr>
        <p:blipFill rotWithShape="1">
          <a:blip r:embed="rId5">
            <a:alphaModFix/>
          </a:blip>
          <a:srcRect b="0" l="0" r="0" t="0"/>
          <a:stretch/>
        </p:blipFill>
        <p:spPr>
          <a:xfrm>
            <a:off x="4859971" y="1039367"/>
            <a:ext cx="2468880" cy="2306453"/>
          </a:xfrm>
          <a:prstGeom prst="roundRect">
            <a:avLst>
              <a:gd fmla="val 1858" name="adj"/>
            </a:avLst>
          </a:prstGeom>
          <a:noFill/>
          <a:ln>
            <a:noFill/>
          </a:ln>
          <a:effectLst>
            <a:outerShdw blurRad="50800" rotWithShape="0" algn="tl" dir="5400000" dist="50800">
              <a:srgbClr val="000000">
                <a:alpha val="42352"/>
              </a:srgbClr>
            </a:outerShdw>
          </a:effectLst>
        </p:spPr>
      </p:pic>
      <p:pic>
        <p:nvPicPr>
          <p:cNvPr descr="テキスト, アイコン&#10;&#10;自動的に生成された説明" id="295" name="Google Shape;295;p2"/>
          <p:cNvPicPr preferRelativeResize="0"/>
          <p:nvPr/>
        </p:nvPicPr>
        <p:blipFill rotWithShape="1">
          <a:blip r:embed="rId6">
            <a:alphaModFix/>
          </a:blip>
          <a:srcRect b="0" l="0" r="0" t="0"/>
          <a:stretch/>
        </p:blipFill>
        <p:spPr>
          <a:xfrm>
            <a:off x="7479791" y="1955546"/>
            <a:ext cx="2468880" cy="474096"/>
          </a:xfrm>
          <a:prstGeom prst="roundRect">
            <a:avLst>
              <a:gd fmla="val 1858" name="adj"/>
            </a:avLst>
          </a:prstGeom>
          <a:noFill/>
          <a:ln>
            <a:noFill/>
          </a:ln>
          <a:effectLst>
            <a:outerShdw blurRad="50800" rotWithShape="0" algn="tl" dir="5400000" dist="50800">
              <a:srgbClr val="000000">
                <a:alpha val="42352"/>
              </a:srgbClr>
            </a:outerShdw>
          </a:effectLst>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504" name="Shape 504"/>
        <p:cNvGrpSpPr/>
        <p:nvPr/>
      </p:nvGrpSpPr>
      <p:grpSpPr>
        <a:xfrm>
          <a:off x="0" y="0"/>
          <a:ext cx="0" cy="0"/>
          <a:chOff x="0" y="0"/>
          <a:chExt cx="0" cy="0"/>
        </a:xfrm>
      </p:grpSpPr>
      <p:sp>
        <p:nvSpPr>
          <p:cNvPr id="505" name="Google Shape;505;p14"/>
          <p:cNvSpPr/>
          <p:nvPr/>
        </p:nvSpPr>
        <p:spPr>
          <a:xfrm>
            <a:off x="0" y="0"/>
            <a:ext cx="12192000" cy="6858000"/>
          </a:xfrm>
          <a:prstGeom prst="rect">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6" name="Google Shape;506;p14"/>
          <p:cNvSpPr/>
          <p:nvPr/>
        </p:nvSpPr>
        <p:spPr>
          <a:xfrm rot="-5677511">
            <a:off x="4698352" y="1826078"/>
            <a:ext cx="3299407" cy="440924"/>
          </a:xfrm>
          <a:custGeom>
            <a:rect b="b" l="l" r="r" t="t"/>
            <a:pathLst>
              <a:path extrusionOk="0" h="5291" w="10000">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lt1">
              <a:alpha val="2000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7" name="Google Shape;507;p14"/>
          <p:cNvSpPr/>
          <p:nvPr/>
        </p:nvSpPr>
        <p:spPr>
          <a:xfrm rot="-5400000">
            <a:off x="5950898" y="638067"/>
            <a:ext cx="6053670" cy="5581866"/>
          </a:xfrm>
          <a:custGeom>
            <a:rect b="b" l="l" r="r" t="t"/>
            <a:pathLst>
              <a:path extrusionOk="0" h="5581866" w="6053670">
                <a:moveTo>
                  <a:pt x="6053670" y="1098"/>
                </a:moveTo>
                <a:lnTo>
                  <a:pt x="6053670" y="514028"/>
                </a:lnTo>
                <a:lnTo>
                  <a:pt x="6053670" y="1254558"/>
                </a:lnTo>
                <a:lnTo>
                  <a:pt x="6053670" y="5581866"/>
                </a:lnTo>
                <a:lnTo>
                  <a:pt x="0" y="5581866"/>
                </a:lnTo>
                <a:lnTo>
                  <a:pt x="0" y="1249853"/>
                </a:lnTo>
                <a:lnTo>
                  <a:pt x="0" y="514028"/>
                </a:lnTo>
                <a:lnTo>
                  <a:pt x="0" y="0"/>
                </a:lnTo>
                <a:lnTo>
                  <a:pt x="35717" y="5488"/>
                </a:lnTo>
                <a:lnTo>
                  <a:pt x="140445" y="21641"/>
                </a:lnTo>
                <a:lnTo>
                  <a:pt x="216722" y="32932"/>
                </a:lnTo>
                <a:lnTo>
                  <a:pt x="307527" y="44850"/>
                </a:lnTo>
                <a:lnTo>
                  <a:pt x="415282" y="59121"/>
                </a:lnTo>
                <a:lnTo>
                  <a:pt x="534539" y="74175"/>
                </a:lnTo>
                <a:lnTo>
                  <a:pt x="668931" y="90014"/>
                </a:lnTo>
                <a:lnTo>
                  <a:pt x="815430" y="106794"/>
                </a:lnTo>
                <a:lnTo>
                  <a:pt x="974641" y="123574"/>
                </a:lnTo>
                <a:lnTo>
                  <a:pt x="1144144" y="140667"/>
                </a:lnTo>
                <a:lnTo>
                  <a:pt x="1326965" y="156506"/>
                </a:lnTo>
                <a:lnTo>
                  <a:pt x="1518261" y="171717"/>
                </a:lnTo>
                <a:lnTo>
                  <a:pt x="1720453" y="185518"/>
                </a:lnTo>
                <a:lnTo>
                  <a:pt x="1931121" y="198690"/>
                </a:lnTo>
                <a:lnTo>
                  <a:pt x="2150869" y="211079"/>
                </a:lnTo>
                <a:lnTo>
                  <a:pt x="2263467" y="215470"/>
                </a:lnTo>
                <a:lnTo>
                  <a:pt x="2378487" y="220332"/>
                </a:lnTo>
                <a:lnTo>
                  <a:pt x="2495323" y="224879"/>
                </a:lnTo>
                <a:lnTo>
                  <a:pt x="2612764" y="227859"/>
                </a:lnTo>
                <a:lnTo>
                  <a:pt x="2732627" y="230525"/>
                </a:lnTo>
                <a:lnTo>
                  <a:pt x="2853700" y="233348"/>
                </a:lnTo>
                <a:lnTo>
                  <a:pt x="2977195" y="235229"/>
                </a:lnTo>
                <a:lnTo>
                  <a:pt x="3101900" y="235229"/>
                </a:lnTo>
                <a:lnTo>
                  <a:pt x="3227817" y="236170"/>
                </a:lnTo>
                <a:lnTo>
                  <a:pt x="3354944" y="235229"/>
                </a:lnTo>
                <a:lnTo>
                  <a:pt x="3483887" y="233348"/>
                </a:lnTo>
                <a:lnTo>
                  <a:pt x="3612830" y="231623"/>
                </a:lnTo>
                <a:lnTo>
                  <a:pt x="3743589" y="227859"/>
                </a:lnTo>
                <a:lnTo>
                  <a:pt x="3875559" y="223938"/>
                </a:lnTo>
                <a:lnTo>
                  <a:pt x="4007529" y="219391"/>
                </a:lnTo>
                <a:lnTo>
                  <a:pt x="4140710" y="212961"/>
                </a:lnTo>
                <a:lnTo>
                  <a:pt x="4275102" y="205277"/>
                </a:lnTo>
                <a:lnTo>
                  <a:pt x="4410098" y="197907"/>
                </a:lnTo>
                <a:lnTo>
                  <a:pt x="4545096" y="188498"/>
                </a:lnTo>
                <a:lnTo>
                  <a:pt x="4681909" y="177207"/>
                </a:lnTo>
                <a:lnTo>
                  <a:pt x="4816905" y="165916"/>
                </a:lnTo>
                <a:lnTo>
                  <a:pt x="4954323" y="152899"/>
                </a:lnTo>
                <a:lnTo>
                  <a:pt x="5092347" y="138629"/>
                </a:lnTo>
                <a:lnTo>
                  <a:pt x="5228555" y="123574"/>
                </a:lnTo>
                <a:lnTo>
                  <a:pt x="5366578" y="106010"/>
                </a:lnTo>
                <a:lnTo>
                  <a:pt x="5503997" y="87192"/>
                </a:lnTo>
                <a:lnTo>
                  <a:pt x="5642020" y="68530"/>
                </a:lnTo>
                <a:lnTo>
                  <a:pt x="5779438" y="46733"/>
                </a:lnTo>
                <a:lnTo>
                  <a:pt x="5916251" y="24464"/>
                </a:lnTo>
                <a:close/>
              </a:path>
            </a:pathLst>
          </a:custGeom>
          <a:solidFill>
            <a:schemeClr val="lt1"/>
          </a:solidFill>
          <a:ln>
            <a:noFill/>
          </a:ln>
        </p:spPr>
      </p:sp>
      <p:sp>
        <p:nvSpPr>
          <p:cNvPr id="508" name="Google Shape;508;p14"/>
          <p:cNvSpPr/>
          <p:nvPr/>
        </p:nvSpPr>
        <p:spPr>
          <a:xfrm>
            <a:off x="0" y="1587"/>
            <a:ext cx="12192000" cy="6856413"/>
          </a:xfrm>
          <a:custGeom>
            <a:rect b="b" l="l" r="r" t="t"/>
            <a:pathLst>
              <a:path extrusionOk="0" h="8638" w="15356">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lt1"/>
          </a:solidFill>
          <a:ln>
            <a:noFill/>
          </a:ln>
        </p:spPr>
      </p:sp>
      <p:sp>
        <p:nvSpPr>
          <p:cNvPr id="509" name="Google Shape;509;p14"/>
          <p:cNvSpPr txBox="1"/>
          <p:nvPr>
            <p:ph type="title"/>
          </p:nvPr>
        </p:nvSpPr>
        <p:spPr>
          <a:xfrm>
            <a:off x="639097" y="629265"/>
            <a:ext cx="5732473" cy="1622322"/>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Clr>
                <a:srgbClr val="EBEBEB"/>
              </a:buClr>
              <a:buSzPts val="3600"/>
              <a:buFont typeface="Times"/>
              <a:buNone/>
            </a:pPr>
            <a:r>
              <a:rPr b="0" i="0" lang="en-US">
                <a:solidFill>
                  <a:srgbClr val="EBEBEB"/>
                </a:solidFill>
                <a:latin typeface="Times"/>
                <a:ea typeface="Times"/>
                <a:cs typeface="Times"/>
                <a:sym typeface="Times"/>
              </a:rPr>
              <a:t>VIÊN UỐNG HỖ TRỢ GAN</a:t>
            </a:r>
            <a:br>
              <a:rPr b="0" i="0" lang="en-US">
                <a:solidFill>
                  <a:srgbClr val="EBEBEB"/>
                </a:solidFill>
                <a:latin typeface="Times"/>
                <a:ea typeface="Times"/>
                <a:cs typeface="Times"/>
                <a:sym typeface="Times"/>
              </a:rPr>
            </a:br>
            <a:r>
              <a:rPr b="0" i="0" lang="en-US">
                <a:solidFill>
                  <a:srgbClr val="EBEBEB"/>
                </a:solidFill>
                <a:latin typeface="Times"/>
                <a:ea typeface="Times"/>
                <a:cs typeface="Times"/>
                <a:sym typeface="Times"/>
              </a:rPr>
              <a:t>330 VIÊN  </a:t>
            </a:r>
            <a:endParaRPr/>
          </a:p>
        </p:txBody>
      </p:sp>
      <p:pic>
        <p:nvPicPr>
          <p:cNvPr descr="瓶の飲み物&#10;&#10;自動的に生成された説明" id="510" name="Google Shape;510;p14"/>
          <p:cNvPicPr preferRelativeResize="0"/>
          <p:nvPr/>
        </p:nvPicPr>
        <p:blipFill rotWithShape="1">
          <a:blip r:embed="rId4">
            <a:alphaModFix/>
          </a:blip>
          <a:srcRect b="2" l="3245" r="13171" t="0"/>
          <a:stretch/>
        </p:blipFill>
        <p:spPr>
          <a:xfrm>
            <a:off x="6794905" y="551663"/>
            <a:ext cx="4668568" cy="5585369"/>
          </a:xfrm>
          <a:prstGeom prst="rect">
            <a:avLst/>
          </a:prstGeom>
          <a:noFill/>
          <a:ln>
            <a:noFill/>
          </a:ln>
        </p:spPr>
      </p:pic>
      <p:sp>
        <p:nvSpPr>
          <p:cNvPr id="511" name="Google Shape;511;p14"/>
          <p:cNvSpPr/>
          <p:nvPr/>
        </p:nvSpPr>
        <p:spPr>
          <a:xfrm>
            <a:off x="10437812" y="0"/>
            <a:ext cx="685800" cy="1143000"/>
          </a:xfrm>
          <a:prstGeom prst="rect">
            <a:avLst/>
          </a:prstGeom>
          <a:solidFill>
            <a:schemeClr val="accent1"/>
          </a:solidFill>
          <a:ln>
            <a:noFill/>
          </a:ln>
          <a:effectLst>
            <a:outerShdw blurRad="38100" rotWithShape="0" dir="5400000" dist="25400">
              <a:srgbClr val="000000">
                <a:alpha val="44313"/>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2" name="Google Shape;512;p14"/>
          <p:cNvSpPr txBox="1"/>
          <p:nvPr/>
        </p:nvSpPr>
        <p:spPr>
          <a:xfrm>
            <a:off x="639098" y="1802778"/>
            <a:ext cx="5781368" cy="3811742"/>
          </a:xfrm>
          <a:prstGeom prst="rect">
            <a:avLst/>
          </a:prstGeom>
          <a:noFill/>
          <a:ln>
            <a:noFill/>
          </a:ln>
        </p:spPr>
        <p:txBody>
          <a:bodyPr anchorCtr="0" anchor="ctr" bIns="45700" lIns="91425" spcFirstLastPara="1" rIns="91425" wrap="square" tIns="45700">
            <a:normAutofit/>
          </a:bodyPr>
          <a:lstStyle/>
          <a:p>
            <a:pPr indent="0" lvl="0" marL="0" marR="0" rtl="0" algn="l">
              <a:lnSpc>
                <a:spcPct val="100000"/>
              </a:lnSpc>
              <a:spcBef>
                <a:spcPts val="0"/>
              </a:spcBef>
              <a:spcAft>
                <a:spcPts val="0"/>
              </a:spcAft>
              <a:buClr>
                <a:schemeClr val="accent1"/>
              </a:buClr>
              <a:buSzPts val="2000"/>
              <a:buFont typeface="Noto Sans Symbols"/>
              <a:buChar char="►"/>
            </a:pPr>
            <a:r>
              <a:rPr b="0" i="0" lang="en-US" sz="2500" u="none" cap="none" strike="noStrike">
                <a:solidFill>
                  <a:srgbClr val="FFFFFF"/>
                </a:solidFill>
                <a:latin typeface="Times"/>
                <a:ea typeface="Times"/>
                <a:cs typeface="Times"/>
                <a:sym typeface="Times"/>
              </a:rPr>
              <a:t>CHIẾT XUẤT GAN LỢN THUỶ PHÂN 50mg/viên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000"/>
              </a:spcBef>
              <a:spcAft>
                <a:spcPts val="0"/>
              </a:spcAft>
              <a:buClr>
                <a:schemeClr val="accent1"/>
              </a:buClr>
              <a:buSzPts val="2000"/>
              <a:buFont typeface="Noto Sans Symbols"/>
              <a:buChar char="►"/>
            </a:pPr>
            <a:r>
              <a:rPr b="0" i="0" lang="en-US" sz="2500" u="none" cap="none" strike="noStrike">
                <a:solidFill>
                  <a:srgbClr val="FFFFFF"/>
                </a:solidFill>
                <a:latin typeface="Times"/>
                <a:ea typeface="Times"/>
                <a:cs typeface="Times"/>
                <a:sym typeface="Times"/>
              </a:rPr>
              <a:t>CHIẾT XUẤT ATISO 3.5mg</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000"/>
              </a:spcBef>
              <a:spcAft>
                <a:spcPts val="0"/>
              </a:spcAft>
              <a:buClr>
                <a:schemeClr val="accent1"/>
              </a:buClr>
              <a:buSzPts val="2000"/>
              <a:buFont typeface="Noto Sans Symbols"/>
              <a:buChar char="►"/>
            </a:pPr>
            <a:r>
              <a:rPr b="0" i="0" lang="en-US" sz="2500" u="none" cap="none" strike="noStrike">
                <a:solidFill>
                  <a:srgbClr val="FFFFFF"/>
                </a:solidFill>
                <a:latin typeface="Times"/>
                <a:ea typeface="Times"/>
                <a:cs typeface="Times"/>
                <a:sym typeface="Times"/>
              </a:rPr>
              <a:t>CHIẾT XUẤT NGHỆ 3.5mg</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000"/>
              </a:spcBef>
              <a:spcAft>
                <a:spcPts val="0"/>
              </a:spcAft>
              <a:buClr>
                <a:schemeClr val="accent1"/>
              </a:buClr>
              <a:buSzPts val="2000"/>
              <a:buFont typeface="Noto Sans Symbols"/>
              <a:buChar char="►"/>
            </a:pPr>
            <a:r>
              <a:rPr b="0" i="0" lang="en-US" sz="2500" u="none" cap="none" strike="noStrike">
                <a:solidFill>
                  <a:srgbClr val="FFFFFF"/>
                </a:solidFill>
                <a:latin typeface="Times"/>
                <a:ea typeface="Times"/>
                <a:cs typeface="Times"/>
                <a:sym typeface="Times"/>
              </a:rPr>
              <a:t>INOSITOL  7.mg</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000"/>
              </a:spcBef>
              <a:spcAft>
                <a:spcPts val="0"/>
              </a:spcAft>
              <a:buClr>
                <a:schemeClr val="accent1"/>
              </a:buClr>
              <a:buSzPts val="2000"/>
              <a:buFont typeface="Noto Sans Symbols"/>
              <a:buChar char="►"/>
            </a:pPr>
            <a:r>
              <a:rPr b="0" i="0" lang="en-US" sz="2500" u="none" cap="none" strike="noStrike">
                <a:solidFill>
                  <a:srgbClr val="FFFFFF"/>
                </a:solidFill>
                <a:latin typeface="Times"/>
                <a:ea typeface="Times"/>
                <a:cs typeface="Times"/>
                <a:sym typeface="Times"/>
              </a:rPr>
              <a:t>CHIẾT XUẤT MACA 3.5mg</a:t>
            </a:r>
            <a:endParaRPr b="0" i="0" sz="1400" u="none" cap="none" strike="noStrike">
              <a:solidFill>
                <a:srgbClr val="000000"/>
              </a:solidFill>
              <a:latin typeface="Arial"/>
              <a:ea typeface="Arial"/>
              <a:cs typeface="Arial"/>
              <a:sym typeface="Arial"/>
            </a:endParaRPr>
          </a:p>
        </p:txBody>
      </p:sp>
      <p:sp>
        <p:nvSpPr>
          <p:cNvPr id="513" name="Google Shape;513;p14"/>
          <p:cNvSpPr txBox="1"/>
          <p:nvPr/>
        </p:nvSpPr>
        <p:spPr>
          <a:xfrm>
            <a:off x="8021505" y="5614520"/>
            <a:ext cx="3441968"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entury Gothic"/>
                <a:ea typeface="Century Gothic"/>
                <a:cs typeface="Century Gothic"/>
                <a:sym typeface="Century Gothic"/>
              </a:rPr>
              <a:t>1 hộp 330 viên 1 ngày sd 4 viên</a:t>
            </a:r>
            <a:endParaRPr b="0" i="0" sz="18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8" name="Shape 518"/>
        <p:cNvGrpSpPr/>
        <p:nvPr/>
      </p:nvGrpSpPr>
      <p:grpSpPr>
        <a:xfrm>
          <a:off x="0" y="0"/>
          <a:ext cx="0" cy="0"/>
          <a:chOff x="0" y="0"/>
          <a:chExt cx="0" cy="0"/>
        </a:xfrm>
      </p:grpSpPr>
      <p:sp>
        <p:nvSpPr>
          <p:cNvPr id="519" name="Google Shape;519;g3581077f2dd_0_36"/>
          <p:cNvSpPr txBox="1"/>
          <p:nvPr>
            <p:ph type="title"/>
          </p:nvPr>
        </p:nvSpPr>
        <p:spPr>
          <a:xfrm>
            <a:off x="1154954" y="973668"/>
            <a:ext cx="8761500" cy="7071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t/>
            </a:r>
            <a:endParaRPr/>
          </a:p>
        </p:txBody>
      </p:sp>
      <p:sp>
        <p:nvSpPr>
          <p:cNvPr id="520" name="Google Shape;520;g3581077f2dd_0_36"/>
          <p:cNvSpPr txBox="1"/>
          <p:nvPr>
            <p:ph idx="1" type="body"/>
          </p:nvPr>
        </p:nvSpPr>
        <p:spPr>
          <a:xfrm>
            <a:off x="1154954" y="2603500"/>
            <a:ext cx="8825700" cy="34164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524" name="Shape 524"/>
        <p:cNvGrpSpPr/>
        <p:nvPr/>
      </p:nvGrpSpPr>
      <p:grpSpPr>
        <a:xfrm>
          <a:off x="0" y="0"/>
          <a:ext cx="0" cy="0"/>
          <a:chOff x="0" y="0"/>
          <a:chExt cx="0" cy="0"/>
        </a:xfrm>
      </p:grpSpPr>
      <p:sp>
        <p:nvSpPr>
          <p:cNvPr id="525" name="Google Shape;525;p15"/>
          <p:cNvSpPr/>
          <p:nvPr/>
        </p:nvSpPr>
        <p:spPr>
          <a:xfrm>
            <a:off x="0" y="0"/>
            <a:ext cx="12192000" cy="6858000"/>
          </a:xfrm>
          <a:prstGeom prst="rect">
            <a:avLst/>
          </a:pr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6" name="Google Shape;526;p15"/>
          <p:cNvSpPr/>
          <p:nvPr/>
        </p:nvSpPr>
        <p:spPr>
          <a:xfrm>
            <a:off x="0" y="794"/>
            <a:ext cx="12192000" cy="6856413"/>
          </a:xfrm>
          <a:custGeom>
            <a:rect b="b" l="l" r="r" t="t"/>
            <a:pathLst>
              <a:path extrusionOk="0" h="8638" w="15356">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lt1"/>
          </a:solidFill>
          <a:ln>
            <a:noFill/>
          </a:ln>
        </p:spPr>
      </p:sp>
      <p:sp>
        <p:nvSpPr>
          <p:cNvPr id="527" name="Google Shape;527;p15"/>
          <p:cNvSpPr/>
          <p:nvPr/>
        </p:nvSpPr>
        <p:spPr>
          <a:xfrm rot="-5677511">
            <a:off x="5376762" y="1826078"/>
            <a:ext cx="3299407" cy="440924"/>
          </a:xfrm>
          <a:custGeom>
            <a:rect b="b" l="l" r="r" t="t"/>
            <a:pathLst>
              <a:path extrusionOk="0" h="5291" w="10000">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lt1">
              <a:alpha val="2000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8" name="Google Shape;528;p15"/>
          <p:cNvSpPr txBox="1"/>
          <p:nvPr>
            <p:ph type="title"/>
          </p:nvPr>
        </p:nvSpPr>
        <p:spPr>
          <a:xfrm>
            <a:off x="639098" y="629265"/>
            <a:ext cx="6435470" cy="1622322"/>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Clr>
                <a:srgbClr val="FFFFFF"/>
              </a:buClr>
              <a:buSzPts val="3000"/>
              <a:buFont typeface="Times"/>
              <a:buNone/>
            </a:pPr>
            <a:r>
              <a:rPr lang="en-US" sz="3000">
                <a:solidFill>
                  <a:srgbClr val="FFFFFF"/>
                </a:solidFill>
                <a:latin typeface="Times"/>
                <a:ea typeface="Times"/>
                <a:cs typeface="Times"/>
                <a:sym typeface="Times"/>
              </a:rPr>
              <a:t>VIÊN UỐNG HỖ TRỢ GAN 60 VIÊN </a:t>
            </a:r>
            <a:endParaRPr/>
          </a:p>
        </p:txBody>
      </p:sp>
      <p:pic>
        <p:nvPicPr>
          <p:cNvPr descr="Web サイト が含まれている画像&#10;&#10;自動的に生成された説明" id="529" name="Google Shape;529;p15"/>
          <p:cNvPicPr preferRelativeResize="0"/>
          <p:nvPr>
            <p:ph idx="1" type="body"/>
          </p:nvPr>
        </p:nvPicPr>
        <p:blipFill rotWithShape="1">
          <a:blip r:embed="rId3">
            <a:alphaModFix/>
          </a:blip>
          <a:srcRect b="-2" l="28975" r="15227" t="0"/>
          <a:stretch/>
        </p:blipFill>
        <p:spPr>
          <a:xfrm>
            <a:off x="6859431" y="477804"/>
            <a:ext cx="4929808" cy="5897880"/>
          </a:xfrm>
          <a:prstGeom prst="rect">
            <a:avLst/>
          </a:prstGeom>
          <a:noFill/>
          <a:ln>
            <a:noFill/>
          </a:ln>
        </p:spPr>
      </p:pic>
      <p:sp>
        <p:nvSpPr>
          <p:cNvPr id="530" name="Google Shape;530;p15"/>
          <p:cNvSpPr/>
          <p:nvPr/>
        </p:nvSpPr>
        <p:spPr>
          <a:xfrm>
            <a:off x="10437812" y="0"/>
            <a:ext cx="685800" cy="1143000"/>
          </a:xfrm>
          <a:prstGeom prst="rect">
            <a:avLst/>
          </a:prstGeom>
          <a:solidFill>
            <a:schemeClr val="accent1"/>
          </a:solidFill>
          <a:ln>
            <a:noFill/>
          </a:ln>
          <a:effectLst>
            <a:outerShdw blurRad="38100" rotWithShape="0" dir="5400000" dist="25400">
              <a:srgbClr val="000000">
                <a:alpha val="44313"/>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1" name="Google Shape;531;p15"/>
          <p:cNvSpPr/>
          <p:nvPr/>
        </p:nvSpPr>
        <p:spPr>
          <a:xfrm>
            <a:off x="0" y="2667000"/>
            <a:ext cx="4191000" cy="4191000"/>
          </a:xfrm>
          <a:prstGeom prst="ellipse">
            <a:avLst/>
          </a:prstGeom>
          <a:gradFill>
            <a:gsLst>
              <a:gs pos="0">
                <a:srgbClr val="9B6BF2">
                  <a:alpha val="10588"/>
                </a:srgbClr>
              </a:gs>
              <a:gs pos="36000">
                <a:srgbClr val="9B6BF2">
                  <a:alpha val="9411"/>
                </a:srgbClr>
              </a:gs>
              <a:gs pos="75000">
                <a:srgbClr val="9B6BF2">
                  <a:alpha val="0"/>
                </a:srgbClr>
              </a:gs>
              <a:gs pos="100000">
                <a:srgbClr val="9B6BF2">
                  <a:alpha val="0"/>
                </a:srgbClr>
              </a:gs>
            </a:gsLst>
            <a:path path="circle">
              <a:fillToRect b="50%" l="50%" r="50%" t="50%"/>
            </a:path>
            <a:tileRect/>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2" name="Google Shape;532;p15"/>
          <p:cNvSpPr/>
          <p:nvPr/>
        </p:nvSpPr>
        <p:spPr>
          <a:xfrm>
            <a:off x="0" y="2895600"/>
            <a:ext cx="2362200" cy="2362200"/>
          </a:xfrm>
          <a:prstGeom prst="ellipse">
            <a:avLst/>
          </a:prstGeom>
          <a:gradFill>
            <a:gsLst>
              <a:gs pos="0">
                <a:srgbClr val="9B6BF2">
                  <a:alpha val="7450"/>
                </a:srgbClr>
              </a:gs>
              <a:gs pos="36000">
                <a:srgbClr val="9B6BF2">
                  <a:alpha val="7450"/>
                </a:srgbClr>
              </a:gs>
              <a:gs pos="72000">
                <a:srgbClr val="9B6BF2">
                  <a:alpha val="0"/>
                </a:srgbClr>
              </a:gs>
              <a:gs pos="100000">
                <a:srgbClr val="9B6BF2">
                  <a:alpha val="0"/>
                </a:srgbClr>
              </a:gs>
            </a:gsLst>
            <a:path path="circle">
              <a:fillToRect b="50%" l="50%" r="50%" t="50%"/>
            </a:path>
            <a:tileRect/>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3" name="Google Shape;533;p15"/>
          <p:cNvSpPr txBox="1"/>
          <p:nvPr/>
        </p:nvSpPr>
        <p:spPr>
          <a:xfrm>
            <a:off x="820445" y="2170830"/>
            <a:ext cx="6072776" cy="3811740"/>
          </a:xfrm>
          <a:prstGeom prst="rect">
            <a:avLst/>
          </a:prstGeom>
          <a:noFill/>
          <a:ln>
            <a:noFill/>
          </a:ln>
        </p:spPr>
        <p:txBody>
          <a:bodyPr anchorCtr="0" anchor="ctr" bIns="45700" lIns="91425" spcFirstLastPara="1" rIns="91425" wrap="square" tIns="45700">
            <a:normAutofit/>
          </a:bodyPr>
          <a:lstStyle/>
          <a:p>
            <a:pPr indent="-342900" lvl="0" marL="342900" marR="0" rtl="0" algn="l">
              <a:lnSpc>
                <a:spcPct val="90000"/>
              </a:lnSpc>
              <a:spcBef>
                <a:spcPts val="0"/>
              </a:spcBef>
              <a:spcAft>
                <a:spcPts val="0"/>
              </a:spcAft>
              <a:buClr>
                <a:schemeClr val="accent1"/>
              </a:buClr>
              <a:buSzPts val="1200"/>
              <a:buFont typeface="Noto Sans Symbols"/>
              <a:buChar char="►"/>
            </a:pPr>
            <a:r>
              <a:rPr b="0" i="0" lang="en-US" sz="1500" u="none" cap="none" strike="noStrike">
                <a:solidFill>
                  <a:srgbClr val="FFFFFF"/>
                </a:solidFill>
                <a:latin typeface="Times"/>
                <a:ea typeface="Times"/>
                <a:cs typeface="Times"/>
                <a:sym typeface="Times"/>
              </a:rPr>
              <a:t>Gan lợn thuỷ phân 50mg</a:t>
            </a:r>
            <a:endParaRPr b="0" i="0" sz="1400" u="none" cap="none" strike="noStrike">
              <a:solidFill>
                <a:srgbClr val="000000"/>
              </a:solidFill>
              <a:latin typeface="Arial"/>
              <a:ea typeface="Arial"/>
              <a:cs typeface="Arial"/>
              <a:sym typeface="Arial"/>
            </a:endParaRPr>
          </a:p>
          <a:p>
            <a:pPr indent="-342900" lvl="0" marL="342900" marR="0" rtl="0" algn="l">
              <a:lnSpc>
                <a:spcPct val="90000"/>
              </a:lnSpc>
              <a:spcBef>
                <a:spcPts val="1000"/>
              </a:spcBef>
              <a:spcAft>
                <a:spcPts val="0"/>
              </a:spcAft>
              <a:buClr>
                <a:schemeClr val="accent1"/>
              </a:buClr>
              <a:buSzPts val="1200"/>
              <a:buFont typeface="Noto Sans Symbols"/>
              <a:buChar char="►"/>
            </a:pPr>
            <a:r>
              <a:rPr b="0" i="0" lang="en-US" sz="1500" u="none" cap="none" strike="noStrike">
                <a:solidFill>
                  <a:srgbClr val="FFFFFF"/>
                </a:solidFill>
                <a:latin typeface="Times"/>
                <a:ea typeface="Times"/>
                <a:cs typeface="Times"/>
                <a:sym typeface="Times"/>
              </a:rPr>
              <a:t>Inositol 50mg</a:t>
            </a:r>
            <a:endParaRPr b="0" i="0" sz="1400" u="none" cap="none" strike="noStrike">
              <a:solidFill>
                <a:srgbClr val="000000"/>
              </a:solidFill>
              <a:latin typeface="Arial"/>
              <a:ea typeface="Arial"/>
              <a:cs typeface="Arial"/>
              <a:sym typeface="Arial"/>
            </a:endParaRPr>
          </a:p>
          <a:p>
            <a:pPr indent="-342900" lvl="0" marL="342900" marR="0" rtl="0" algn="l">
              <a:lnSpc>
                <a:spcPct val="90000"/>
              </a:lnSpc>
              <a:spcBef>
                <a:spcPts val="1000"/>
              </a:spcBef>
              <a:spcAft>
                <a:spcPts val="0"/>
              </a:spcAft>
              <a:buClr>
                <a:schemeClr val="accent1"/>
              </a:buClr>
              <a:buSzPts val="1200"/>
              <a:buFont typeface="Noto Sans Symbols"/>
              <a:buChar char="►"/>
            </a:pPr>
            <a:r>
              <a:rPr b="0" i="0" lang="en-US" sz="1500" u="none" cap="none" strike="noStrike">
                <a:solidFill>
                  <a:srgbClr val="FFFFFF"/>
                </a:solidFill>
                <a:latin typeface="Times"/>
                <a:ea typeface="Times"/>
                <a:cs typeface="Times"/>
                <a:sym typeface="Times"/>
              </a:rPr>
              <a:t>L-Onithine 20mg</a:t>
            </a:r>
            <a:endParaRPr b="0" i="0" sz="1400" u="none" cap="none" strike="noStrike">
              <a:solidFill>
                <a:srgbClr val="000000"/>
              </a:solidFill>
              <a:latin typeface="Arial"/>
              <a:ea typeface="Arial"/>
              <a:cs typeface="Arial"/>
              <a:sym typeface="Arial"/>
            </a:endParaRPr>
          </a:p>
          <a:p>
            <a:pPr indent="-342900" lvl="0" marL="342900" marR="0" rtl="0" algn="l">
              <a:lnSpc>
                <a:spcPct val="90000"/>
              </a:lnSpc>
              <a:spcBef>
                <a:spcPts val="1000"/>
              </a:spcBef>
              <a:spcAft>
                <a:spcPts val="0"/>
              </a:spcAft>
              <a:buClr>
                <a:schemeClr val="accent1"/>
              </a:buClr>
              <a:buSzPts val="1200"/>
              <a:buFont typeface="Noto Sans Symbols"/>
              <a:buChar char="►"/>
            </a:pPr>
            <a:r>
              <a:rPr b="0" i="0" lang="en-US" sz="1500" u="none" cap="none" strike="noStrike">
                <a:solidFill>
                  <a:srgbClr val="FFFFFF"/>
                </a:solidFill>
                <a:latin typeface="Times"/>
                <a:ea typeface="Times"/>
                <a:cs typeface="Times"/>
                <a:sym typeface="Times"/>
              </a:rPr>
              <a:t>Chiết xuất maca 40mg</a:t>
            </a:r>
            <a:endParaRPr b="0" i="0" sz="1400" u="none" cap="none" strike="noStrike">
              <a:solidFill>
                <a:srgbClr val="000000"/>
              </a:solidFill>
              <a:latin typeface="Arial"/>
              <a:ea typeface="Arial"/>
              <a:cs typeface="Arial"/>
              <a:sym typeface="Arial"/>
            </a:endParaRPr>
          </a:p>
          <a:p>
            <a:pPr indent="-342900" lvl="0" marL="342900" marR="0" rtl="0" algn="l">
              <a:lnSpc>
                <a:spcPct val="90000"/>
              </a:lnSpc>
              <a:spcBef>
                <a:spcPts val="1000"/>
              </a:spcBef>
              <a:spcAft>
                <a:spcPts val="0"/>
              </a:spcAft>
              <a:buClr>
                <a:schemeClr val="accent1"/>
              </a:buClr>
              <a:buSzPts val="1200"/>
              <a:buFont typeface="Noto Sans Symbols"/>
              <a:buChar char="►"/>
            </a:pPr>
            <a:r>
              <a:rPr b="0" i="0" lang="en-US" sz="1500" u="none" cap="none" strike="noStrike">
                <a:solidFill>
                  <a:srgbClr val="FFFFFF"/>
                </a:solidFill>
                <a:latin typeface="Times"/>
                <a:ea typeface="Times"/>
                <a:cs typeface="Times"/>
                <a:sym typeface="Times"/>
              </a:rPr>
              <a:t>Chiết xuất hến sông 10mg</a:t>
            </a:r>
            <a:endParaRPr b="0" i="0" sz="1400" u="none" cap="none" strike="noStrike">
              <a:solidFill>
                <a:srgbClr val="000000"/>
              </a:solidFill>
              <a:latin typeface="Arial"/>
              <a:ea typeface="Arial"/>
              <a:cs typeface="Arial"/>
              <a:sym typeface="Arial"/>
            </a:endParaRPr>
          </a:p>
          <a:p>
            <a:pPr indent="-342900" lvl="0" marL="342900" marR="0" rtl="0" algn="l">
              <a:lnSpc>
                <a:spcPct val="90000"/>
              </a:lnSpc>
              <a:spcBef>
                <a:spcPts val="1000"/>
              </a:spcBef>
              <a:spcAft>
                <a:spcPts val="0"/>
              </a:spcAft>
              <a:buClr>
                <a:schemeClr val="accent1"/>
              </a:buClr>
              <a:buSzPts val="1200"/>
              <a:buFont typeface="Noto Sans Symbols"/>
              <a:buChar char="►"/>
            </a:pPr>
            <a:r>
              <a:rPr b="0" i="0" lang="en-US" sz="1500" u="none" cap="none" strike="noStrike">
                <a:solidFill>
                  <a:srgbClr val="FFFFFF"/>
                </a:solidFill>
                <a:latin typeface="Times"/>
                <a:ea typeface="Times"/>
                <a:cs typeface="Times"/>
                <a:sym typeface="Times"/>
              </a:rPr>
              <a:t>Chiết xuất tinh chất hàu 10mg</a:t>
            </a:r>
            <a:endParaRPr b="0" i="0" sz="1400" u="none" cap="none" strike="noStrike">
              <a:solidFill>
                <a:srgbClr val="000000"/>
              </a:solidFill>
              <a:latin typeface="Arial"/>
              <a:ea typeface="Arial"/>
              <a:cs typeface="Arial"/>
              <a:sym typeface="Arial"/>
            </a:endParaRPr>
          </a:p>
          <a:p>
            <a:pPr indent="-342900" lvl="0" marL="342900" marR="0" rtl="0" algn="l">
              <a:lnSpc>
                <a:spcPct val="90000"/>
              </a:lnSpc>
              <a:spcBef>
                <a:spcPts val="1000"/>
              </a:spcBef>
              <a:spcAft>
                <a:spcPts val="0"/>
              </a:spcAft>
              <a:buClr>
                <a:schemeClr val="accent1"/>
              </a:buClr>
              <a:buSzPts val="1200"/>
              <a:buFont typeface="Noto Sans Symbols"/>
              <a:buChar char="►"/>
            </a:pPr>
            <a:r>
              <a:rPr b="0" i="0" lang="en-US" sz="1500" u="none" cap="none" strike="noStrike">
                <a:solidFill>
                  <a:srgbClr val="FFFFFF"/>
                </a:solidFill>
                <a:latin typeface="Times"/>
                <a:ea typeface="Times"/>
                <a:cs typeface="Times"/>
                <a:sym typeface="Times"/>
              </a:rPr>
              <a:t>Chiết xuất đông trùng hạ thảo 10mg</a:t>
            </a:r>
            <a:endParaRPr b="0" i="0" sz="1400" u="none" cap="none" strike="noStrike">
              <a:solidFill>
                <a:srgbClr val="000000"/>
              </a:solidFill>
              <a:latin typeface="Arial"/>
              <a:ea typeface="Arial"/>
              <a:cs typeface="Arial"/>
              <a:sym typeface="Arial"/>
            </a:endParaRPr>
          </a:p>
          <a:p>
            <a:pPr indent="-342900" lvl="0" marL="342900" marR="0" rtl="0" algn="l">
              <a:lnSpc>
                <a:spcPct val="90000"/>
              </a:lnSpc>
              <a:spcBef>
                <a:spcPts val="1000"/>
              </a:spcBef>
              <a:spcAft>
                <a:spcPts val="0"/>
              </a:spcAft>
              <a:buClr>
                <a:schemeClr val="accent1"/>
              </a:buClr>
              <a:buSzPts val="1200"/>
              <a:buFont typeface="Noto Sans Symbols"/>
              <a:buChar char="►"/>
            </a:pPr>
            <a:r>
              <a:rPr b="0" i="0" lang="en-US" sz="1500" u="none" cap="none" strike="noStrike">
                <a:solidFill>
                  <a:srgbClr val="FFFFFF"/>
                </a:solidFill>
                <a:latin typeface="Times"/>
                <a:ea typeface="Times"/>
                <a:cs typeface="Times"/>
                <a:sym typeface="Times"/>
              </a:rPr>
              <a:t>Chiết xuất nấm linh chi 10mg</a:t>
            </a:r>
            <a:endParaRPr b="0" i="0" sz="1400" u="none" cap="none" strike="noStrike">
              <a:solidFill>
                <a:srgbClr val="000000"/>
              </a:solidFill>
              <a:latin typeface="Arial"/>
              <a:ea typeface="Arial"/>
              <a:cs typeface="Arial"/>
              <a:sym typeface="Arial"/>
            </a:endParaRPr>
          </a:p>
          <a:p>
            <a:pPr indent="-342900" lvl="0" marL="342900" marR="0" rtl="0" algn="l">
              <a:lnSpc>
                <a:spcPct val="90000"/>
              </a:lnSpc>
              <a:spcBef>
                <a:spcPts val="1000"/>
              </a:spcBef>
              <a:spcAft>
                <a:spcPts val="0"/>
              </a:spcAft>
              <a:buClr>
                <a:schemeClr val="accent1"/>
              </a:buClr>
              <a:buSzPts val="1200"/>
              <a:buFont typeface="Noto Sans Symbols"/>
              <a:buChar char="►"/>
            </a:pPr>
            <a:r>
              <a:rPr b="0" i="0" lang="en-US" sz="1500" u="none" cap="none" strike="noStrike">
                <a:solidFill>
                  <a:srgbClr val="FFFFFF"/>
                </a:solidFill>
                <a:latin typeface="Times"/>
                <a:ea typeface="Times"/>
                <a:cs typeface="Times"/>
                <a:sym typeface="Times"/>
              </a:rPr>
              <a:t>Chiết xuất rùa biển 10mg</a:t>
            </a:r>
            <a:endParaRPr b="0" i="0" sz="1400" u="none" cap="none" strike="noStrike">
              <a:solidFill>
                <a:srgbClr val="000000"/>
              </a:solidFill>
              <a:latin typeface="Arial"/>
              <a:ea typeface="Arial"/>
              <a:cs typeface="Arial"/>
              <a:sym typeface="Arial"/>
            </a:endParaRPr>
          </a:p>
          <a:p>
            <a:pPr indent="-342900" lvl="0" marL="342900" marR="0" rtl="0" algn="l">
              <a:lnSpc>
                <a:spcPct val="90000"/>
              </a:lnSpc>
              <a:spcBef>
                <a:spcPts val="1000"/>
              </a:spcBef>
              <a:spcAft>
                <a:spcPts val="0"/>
              </a:spcAft>
              <a:buClr>
                <a:schemeClr val="accent1"/>
              </a:buClr>
              <a:buSzPts val="1200"/>
              <a:buFont typeface="Noto Sans Symbols"/>
              <a:buChar char="►"/>
            </a:pPr>
            <a:r>
              <a:rPr b="0" i="0" lang="en-US" sz="1500" u="none" cap="none" strike="noStrike">
                <a:solidFill>
                  <a:srgbClr val="FFFFFF"/>
                </a:solidFill>
                <a:latin typeface="Times"/>
                <a:ea typeface="Times"/>
                <a:cs typeface="Times"/>
                <a:sym typeface="Times"/>
              </a:rPr>
              <a:t>Chiết xuất Atiso 9,8mg</a:t>
            </a:r>
            <a:endParaRPr b="0" i="0" sz="1400" u="none" cap="none" strike="noStrike">
              <a:solidFill>
                <a:srgbClr val="000000"/>
              </a:solidFill>
              <a:latin typeface="Arial"/>
              <a:ea typeface="Arial"/>
              <a:cs typeface="Arial"/>
              <a:sym typeface="Arial"/>
            </a:endParaRPr>
          </a:p>
          <a:p>
            <a:pPr indent="-342900" lvl="0" marL="342900" marR="0" rtl="0" algn="l">
              <a:lnSpc>
                <a:spcPct val="90000"/>
              </a:lnSpc>
              <a:spcBef>
                <a:spcPts val="1000"/>
              </a:spcBef>
              <a:spcAft>
                <a:spcPts val="0"/>
              </a:spcAft>
              <a:buClr>
                <a:schemeClr val="accent1"/>
              </a:buClr>
              <a:buSzPts val="1200"/>
              <a:buFont typeface="Noto Sans Symbols"/>
              <a:buChar char="►"/>
            </a:pPr>
            <a:r>
              <a:rPr b="0" i="0" lang="en-US" sz="1500" u="none" cap="none" strike="noStrike">
                <a:solidFill>
                  <a:srgbClr val="FFFFFF"/>
                </a:solidFill>
                <a:latin typeface="Times"/>
                <a:ea typeface="Times"/>
                <a:cs typeface="Times"/>
                <a:sym typeface="Times"/>
              </a:rPr>
              <a:t>Chiết xuất nghệ 3.5mg</a:t>
            </a:r>
            <a:endParaRPr b="0" i="0" sz="1400" u="none" cap="none" strike="noStrike">
              <a:solidFill>
                <a:srgbClr val="000000"/>
              </a:solidFill>
              <a:latin typeface="Arial"/>
              <a:ea typeface="Arial"/>
              <a:cs typeface="Arial"/>
              <a:sym typeface="Arial"/>
            </a:endParaRPr>
          </a:p>
          <a:p>
            <a:pPr indent="-266700" lvl="0" marL="342900" marR="0" rtl="0" algn="l">
              <a:lnSpc>
                <a:spcPct val="90000"/>
              </a:lnSpc>
              <a:spcBef>
                <a:spcPts val="1000"/>
              </a:spcBef>
              <a:spcAft>
                <a:spcPts val="0"/>
              </a:spcAft>
              <a:buClr>
                <a:schemeClr val="accent1"/>
              </a:buClr>
              <a:buSzPts val="1200"/>
              <a:buFont typeface="Noto Sans Symbols"/>
              <a:buNone/>
            </a:pPr>
            <a:r>
              <a:t/>
            </a:r>
            <a:endParaRPr b="0" i="0" sz="1500" u="none" cap="none" strike="noStrike">
              <a:solidFill>
                <a:srgbClr val="FFFFFF"/>
              </a:solidFill>
              <a:latin typeface="Times"/>
              <a:ea typeface="Times"/>
              <a:cs typeface="Times"/>
              <a:sym typeface="Times"/>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7" name="Shape 537"/>
        <p:cNvGrpSpPr/>
        <p:nvPr/>
      </p:nvGrpSpPr>
      <p:grpSpPr>
        <a:xfrm>
          <a:off x="0" y="0"/>
          <a:ext cx="0" cy="0"/>
          <a:chOff x="0" y="0"/>
          <a:chExt cx="0" cy="0"/>
        </a:xfrm>
      </p:grpSpPr>
      <p:sp>
        <p:nvSpPr>
          <p:cNvPr id="538" name="Google Shape;538;p16"/>
          <p:cNvSpPr txBox="1"/>
          <p:nvPr>
            <p:ph type="title"/>
          </p:nvPr>
        </p:nvSpPr>
        <p:spPr>
          <a:xfrm>
            <a:off x="1600122" y="1094700"/>
            <a:ext cx="8761413" cy="706964"/>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chemeClr val="lt2"/>
              </a:buClr>
              <a:buSzPts val="3600"/>
              <a:buFont typeface="Century Gothic"/>
              <a:buNone/>
            </a:pPr>
            <a:r>
              <a:rPr lang="en-US"/>
              <a:t>Chiết xuất Gan thuỷ phân REBA-HI là gì?</a:t>
            </a:r>
            <a:endParaRPr/>
          </a:p>
        </p:txBody>
      </p:sp>
      <p:sp>
        <p:nvSpPr>
          <p:cNvPr id="539" name="Google Shape;539;p16"/>
          <p:cNvSpPr/>
          <p:nvPr/>
        </p:nvSpPr>
        <p:spPr>
          <a:xfrm>
            <a:off x="733425" y="2325088"/>
            <a:ext cx="5362575" cy="92333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Times"/>
                <a:ea typeface="Times"/>
                <a:cs typeface="Times"/>
                <a:sym typeface="Times"/>
              </a:rPr>
              <a:t>Một loại bột peptide hòa tan trong nước được tạo ra bằng cách xử lý gan lợn bằng enzyme để giảm trọng lượng phân tử. </a:t>
            </a:r>
            <a:endParaRPr b="0" i="0" sz="1800" u="none" cap="none" strike="noStrike">
              <a:solidFill>
                <a:schemeClr val="dk1"/>
              </a:solidFill>
              <a:latin typeface="Times"/>
              <a:ea typeface="Times"/>
              <a:cs typeface="Times"/>
              <a:sym typeface="Times"/>
            </a:endParaRPr>
          </a:p>
        </p:txBody>
      </p:sp>
      <p:pic>
        <p:nvPicPr>
          <p:cNvPr descr="テーブル&#10;&#10;自動的に生成された説明" id="540" name="Google Shape;540;p16"/>
          <p:cNvPicPr preferRelativeResize="0"/>
          <p:nvPr/>
        </p:nvPicPr>
        <p:blipFill rotWithShape="1">
          <a:blip r:embed="rId3">
            <a:alphaModFix/>
          </a:blip>
          <a:srcRect b="0" l="0" r="0" t="0"/>
          <a:stretch/>
        </p:blipFill>
        <p:spPr>
          <a:xfrm>
            <a:off x="6834182" y="2480399"/>
            <a:ext cx="4830433" cy="2492719"/>
          </a:xfrm>
          <a:prstGeom prst="rect">
            <a:avLst/>
          </a:prstGeom>
          <a:noFill/>
          <a:ln>
            <a:noFill/>
          </a:ln>
        </p:spPr>
      </p:pic>
      <p:pic>
        <p:nvPicPr>
          <p:cNvPr descr="ロゴ&#10;&#10;自動的に生成された説明" id="541" name="Google Shape;541;p16"/>
          <p:cNvPicPr preferRelativeResize="0"/>
          <p:nvPr/>
        </p:nvPicPr>
        <p:blipFill rotWithShape="1">
          <a:blip r:embed="rId4">
            <a:alphaModFix/>
          </a:blip>
          <a:srcRect b="0" l="0" r="0" t="0"/>
          <a:stretch/>
        </p:blipFill>
        <p:spPr>
          <a:xfrm>
            <a:off x="8542725" y="584087"/>
            <a:ext cx="353704" cy="330434"/>
          </a:xfrm>
          <a:prstGeom prst="roundRect">
            <a:avLst>
              <a:gd fmla="val 50000" name="adj"/>
            </a:avLst>
          </a:prstGeom>
          <a:noFill/>
          <a:ln>
            <a:noFill/>
          </a:ln>
          <a:effectLst>
            <a:outerShdw blurRad="50800" rotWithShape="0" algn="tl" dir="5400000" dist="50800">
              <a:srgbClr val="000000">
                <a:alpha val="42352"/>
              </a:srgbClr>
            </a:outerShdw>
          </a:effectLst>
        </p:spPr>
      </p:pic>
      <p:pic>
        <p:nvPicPr>
          <p:cNvPr descr="テキスト, アイコン&#10;&#10;自動的に生成された説明" id="542" name="Google Shape;542;p16"/>
          <p:cNvPicPr preferRelativeResize="0"/>
          <p:nvPr/>
        </p:nvPicPr>
        <p:blipFill rotWithShape="1">
          <a:blip r:embed="rId5">
            <a:alphaModFix/>
          </a:blip>
          <a:srcRect b="0" l="0" r="0" t="0"/>
          <a:stretch/>
        </p:blipFill>
        <p:spPr>
          <a:xfrm>
            <a:off x="9010212" y="647941"/>
            <a:ext cx="1351323" cy="259493"/>
          </a:xfrm>
          <a:prstGeom prst="roundRect">
            <a:avLst>
              <a:gd fmla="val 1858" name="adj"/>
            </a:avLst>
          </a:prstGeom>
          <a:noFill/>
          <a:ln>
            <a:noFill/>
          </a:ln>
          <a:effectLst>
            <a:outerShdw blurRad="50800" rotWithShape="0" algn="tl" dir="5400000" dist="50800">
              <a:srgbClr val="000000">
                <a:alpha val="42352"/>
              </a:srgbClr>
            </a:outerShdw>
          </a:effectLst>
        </p:spPr>
      </p:pic>
      <p:sp>
        <p:nvSpPr>
          <p:cNvPr id="543" name="Google Shape;543;p16"/>
          <p:cNvSpPr txBox="1"/>
          <p:nvPr/>
        </p:nvSpPr>
        <p:spPr>
          <a:xfrm>
            <a:off x="733420" y="3308578"/>
            <a:ext cx="6100762" cy="313932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Times"/>
                <a:ea typeface="Times"/>
                <a:cs typeface="Times"/>
                <a:sym typeface="Times"/>
              </a:rPr>
              <a:t>Gan thuỷ phân Reba-Hi phá vỡ protein của gan lợn thành trọng lượng phân tử từ 3.000 trở xuống, và bằng cách chuyển đổi nó thành axit amin và peptide, làm giảm gánh nặng tiêu hóa và phân hủy trong dạ dày, v.v., đồng thời tăng khả năng hấp thụ từ ruột.</a:t>
            </a:r>
            <a:endParaRPr b="0" i="0" sz="1800" u="none" cap="none" strike="noStrike">
              <a:solidFill>
                <a:schemeClr val="dk1"/>
              </a:solidFill>
              <a:latin typeface="Times"/>
              <a:ea typeface="Times"/>
              <a:cs typeface="Times"/>
              <a:sym typeface="Times"/>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imes"/>
              <a:ea typeface="Times"/>
              <a:cs typeface="Times"/>
              <a:sym typeface="Times"/>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Times"/>
                <a:ea typeface="Times"/>
                <a:cs typeface="Times"/>
                <a:sym typeface="Times"/>
              </a:rPr>
              <a:t>Gan thuỷ phân Reba- Hi có chứa BCAA (axit amin chuỗi nhánh: valine, leucine, isoleucine), alanine, axit glutamic, v.v., là những axit amin cần thiết cho gan, cũng như axit nucleic “uracil”, “uridine”, “guanosine”, “hypoxanthine ”, “inosine”, v.v. Là một nguyên liệu thực phẩm có giá trị dinh dưỡng cao.</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547" name="Shape 547"/>
        <p:cNvGrpSpPr/>
        <p:nvPr/>
      </p:nvGrpSpPr>
      <p:grpSpPr>
        <a:xfrm>
          <a:off x="0" y="0"/>
          <a:ext cx="0" cy="0"/>
          <a:chOff x="0" y="0"/>
          <a:chExt cx="0" cy="0"/>
        </a:xfrm>
      </p:grpSpPr>
      <p:grpSp>
        <p:nvGrpSpPr>
          <p:cNvPr id="548" name="Google Shape;548;p17"/>
          <p:cNvGrpSpPr/>
          <p:nvPr/>
        </p:nvGrpSpPr>
        <p:grpSpPr>
          <a:xfrm>
            <a:off x="0" y="0"/>
            <a:ext cx="12192000" cy="6858000"/>
            <a:chOff x="0" y="0"/>
            <a:chExt cx="12192000" cy="6858000"/>
          </a:xfrm>
        </p:grpSpPr>
        <p:sp>
          <p:nvSpPr>
            <p:cNvPr id="549" name="Google Shape;549;p17"/>
            <p:cNvSpPr/>
            <p:nvPr/>
          </p:nvSpPr>
          <p:spPr>
            <a:xfrm>
              <a:off x="0" y="0"/>
              <a:ext cx="12192000" cy="6858000"/>
            </a:xfrm>
            <a:prstGeom prst="rect">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0" name="Google Shape;550;p17"/>
            <p:cNvSpPr/>
            <p:nvPr/>
          </p:nvSpPr>
          <p:spPr>
            <a:xfrm>
              <a:off x="0" y="1587"/>
              <a:ext cx="12192000" cy="6856413"/>
            </a:xfrm>
            <a:custGeom>
              <a:rect b="b" l="l" r="r" t="t"/>
              <a:pathLst>
                <a:path extrusionOk="0" h="8638" w="15356">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dk1"/>
            </a:solidFill>
            <a:ln>
              <a:noFill/>
            </a:ln>
          </p:spPr>
        </p:sp>
      </p:grpSp>
      <p:sp>
        <p:nvSpPr>
          <p:cNvPr id="551" name="Google Shape;551;p17"/>
          <p:cNvSpPr/>
          <p:nvPr/>
        </p:nvSpPr>
        <p:spPr>
          <a:xfrm>
            <a:off x="10437812" y="0"/>
            <a:ext cx="685800" cy="1143000"/>
          </a:xfrm>
          <a:prstGeom prst="rect">
            <a:avLst/>
          </a:prstGeom>
          <a:solidFill>
            <a:schemeClr val="accent1"/>
          </a:solidFill>
          <a:ln>
            <a:noFill/>
          </a:ln>
          <a:effectLst>
            <a:outerShdw blurRad="38100" rotWithShape="0" dir="5400000" dist="25400">
              <a:srgbClr val="000000">
                <a:alpha val="44313"/>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2" name="Google Shape;552;p17"/>
          <p:cNvSpPr/>
          <p:nvPr/>
        </p:nvSpPr>
        <p:spPr>
          <a:xfrm>
            <a:off x="0" y="1587"/>
            <a:ext cx="12192000" cy="6856413"/>
          </a:xfrm>
          <a:custGeom>
            <a:rect b="b" l="l" r="r" t="t"/>
            <a:pathLst>
              <a:path extrusionOk="0" h="8638" w="15356">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lt1"/>
          </a:solidFill>
          <a:ln>
            <a:noFill/>
          </a:ln>
        </p:spPr>
      </p:sp>
      <p:sp>
        <p:nvSpPr>
          <p:cNvPr id="553" name="Google Shape;553;p17"/>
          <p:cNvSpPr/>
          <p:nvPr/>
        </p:nvSpPr>
        <p:spPr>
          <a:xfrm>
            <a:off x="10437812" y="0"/>
            <a:ext cx="685800" cy="1143000"/>
          </a:xfrm>
          <a:prstGeom prst="rect">
            <a:avLst/>
          </a:prstGeom>
          <a:solidFill>
            <a:schemeClr val="accent1"/>
          </a:solidFill>
          <a:ln>
            <a:noFill/>
          </a:ln>
          <a:effectLst>
            <a:outerShdw blurRad="38100" rotWithShape="0" dir="5400000" dist="25400">
              <a:srgbClr val="000000">
                <a:alpha val="44313"/>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4" name="Google Shape;554;p17"/>
          <p:cNvSpPr txBox="1"/>
          <p:nvPr>
            <p:ph type="title"/>
          </p:nvPr>
        </p:nvSpPr>
        <p:spPr>
          <a:xfrm>
            <a:off x="9811274" y="1143001"/>
            <a:ext cx="1743827" cy="4498478"/>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rgbClr val="EBEBEB"/>
              </a:buClr>
              <a:buSzPts val="2500"/>
              <a:buFont typeface="Times"/>
              <a:buNone/>
            </a:pPr>
            <a:r>
              <a:rPr b="0" i="0" lang="en-US" sz="2500">
                <a:solidFill>
                  <a:srgbClr val="EBEBEB"/>
                </a:solidFill>
                <a:latin typeface="Times"/>
                <a:ea typeface="Times"/>
                <a:cs typeface="Times"/>
                <a:sym typeface="Times"/>
              </a:rPr>
              <a:t>CÁC CHỨNG MINH LÂM SÀNG VỀ HIỆU QUẢ CỦA GAN THỦY PHÂN</a:t>
            </a:r>
            <a:endParaRPr b="0" i="0" sz="2500">
              <a:solidFill>
                <a:srgbClr val="EBEBEB"/>
              </a:solidFill>
              <a:latin typeface="Times"/>
              <a:ea typeface="Times"/>
              <a:cs typeface="Times"/>
              <a:sym typeface="Times"/>
            </a:endParaRPr>
          </a:p>
        </p:txBody>
      </p:sp>
      <p:pic>
        <p:nvPicPr>
          <p:cNvPr descr="テーブル&#10;&#10;自動的に生成された説明" id="555" name="Google Shape;555;p17"/>
          <p:cNvPicPr preferRelativeResize="0"/>
          <p:nvPr/>
        </p:nvPicPr>
        <p:blipFill rotWithShape="1">
          <a:blip r:embed="rId4">
            <a:alphaModFix/>
          </a:blip>
          <a:srcRect b="0" l="0" r="0" t="0"/>
          <a:stretch/>
        </p:blipFill>
        <p:spPr>
          <a:xfrm>
            <a:off x="516619" y="571500"/>
            <a:ext cx="9102151" cy="5757111"/>
          </a:xfrm>
          <a:prstGeom prst="roundRect">
            <a:avLst>
              <a:gd fmla="val 1858" name="adj"/>
            </a:avLst>
          </a:prstGeom>
          <a:noFill/>
          <a:ln>
            <a:noFill/>
          </a:ln>
          <a:effectLst>
            <a:outerShdw blurRad="50800" rotWithShape="0" algn="tl" dir="5400000" dist="50800">
              <a:srgbClr val="000000">
                <a:alpha val="42352"/>
              </a:srgbClr>
            </a:outerShdw>
          </a:effectLst>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9" name="Shape 559"/>
        <p:cNvGrpSpPr/>
        <p:nvPr/>
      </p:nvGrpSpPr>
      <p:grpSpPr>
        <a:xfrm>
          <a:off x="0" y="0"/>
          <a:ext cx="0" cy="0"/>
          <a:chOff x="0" y="0"/>
          <a:chExt cx="0" cy="0"/>
        </a:xfrm>
      </p:grpSpPr>
      <p:pic>
        <p:nvPicPr>
          <p:cNvPr descr="グラフ&#10;&#10;中程度の精度で自動的に生成された説明" id="560" name="Google Shape;560;p18"/>
          <p:cNvPicPr preferRelativeResize="0"/>
          <p:nvPr/>
        </p:nvPicPr>
        <p:blipFill rotWithShape="1">
          <a:blip r:embed="rId3">
            <a:alphaModFix/>
          </a:blip>
          <a:srcRect b="0" l="0" r="0" t="0"/>
          <a:stretch/>
        </p:blipFill>
        <p:spPr>
          <a:xfrm>
            <a:off x="487053" y="2148742"/>
            <a:ext cx="11547783" cy="4509233"/>
          </a:xfrm>
          <a:prstGeom prst="rect">
            <a:avLst/>
          </a:prstGeom>
          <a:noFill/>
          <a:ln>
            <a:noFill/>
          </a:ln>
        </p:spPr>
      </p:pic>
      <p:sp>
        <p:nvSpPr>
          <p:cNvPr id="561" name="Google Shape;561;p18"/>
          <p:cNvSpPr txBox="1"/>
          <p:nvPr>
            <p:ph type="title"/>
          </p:nvPr>
        </p:nvSpPr>
        <p:spPr>
          <a:xfrm>
            <a:off x="1154954" y="973668"/>
            <a:ext cx="8761413" cy="706964"/>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rgbClr val="EBEBEB"/>
              </a:buClr>
              <a:buSzPct val="100000"/>
              <a:buFont typeface="Times"/>
              <a:buNone/>
            </a:pPr>
            <a:r>
              <a:rPr b="0" i="0" lang="en-US" sz="3200">
                <a:solidFill>
                  <a:srgbClr val="EBEBEB"/>
                </a:solidFill>
                <a:latin typeface="Times"/>
                <a:ea typeface="Times"/>
                <a:cs typeface="Times"/>
                <a:sym typeface="Times"/>
              </a:rPr>
              <a:t>CÁC CHỨNG MINH LÂM SÀNG VỀ HIỆU QUẢ CỦA GAN THỦY PHÂN REBA-HI</a:t>
            </a:r>
            <a:endParaRPr b="0" i="0" sz="3200">
              <a:solidFill>
                <a:srgbClr val="EBEBEB"/>
              </a:solidFill>
              <a:latin typeface="Times"/>
              <a:ea typeface="Times"/>
              <a:cs typeface="Times"/>
              <a:sym typeface="Times"/>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5" name="Shape 565"/>
        <p:cNvGrpSpPr/>
        <p:nvPr/>
      </p:nvGrpSpPr>
      <p:grpSpPr>
        <a:xfrm>
          <a:off x="0" y="0"/>
          <a:ext cx="0" cy="0"/>
          <a:chOff x="0" y="0"/>
          <a:chExt cx="0" cy="0"/>
        </a:xfrm>
      </p:grpSpPr>
      <p:sp>
        <p:nvSpPr>
          <p:cNvPr id="566" name="Google Shape;566;p19"/>
          <p:cNvSpPr txBox="1"/>
          <p:nvPr>
            <p:ph type="title"/>
          </p:nvPr>
        </p:nvSpPr>
        <p:spPr>
          <a:xfrm>
            <a:off x="1154954" y="973668"/>
            <a:ext cx="8761413" cy="706964"/>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chemeClr val="lt2"/>
              </a:buClr>
              <a:buSzPts val="3600"/>
              <a:buFont typeface="Century Gothic"/>
              <a:buNone/>
            </a:pPr>
            <a:r>
              <a:rPr lang="en-US"/>
              <a:t>VAI TRÒ CỦA AXIT AMIN ĐỐI VỚI GAN</a:t>
            </a:r>
            <a:endParaRPr/>
          </a:p>
        </p:txBody>
      </p:sp>
      <p:sp>
        <p:nvSpPr>
          <p:cNvPr id="567" name="Google Shape;567;p19"/>
          <p:cNvSpPr txBox="1"/>
          <p:nvPr>
            <p:ph idx="1" type="body"/>
          </p:nvPr>
        </p:nvSpPr>
        <p:spPr>
          <a:xfrm>
            <a:off x="469154" y="2365904"/>
            <a:ext cx="7546975" cy="4134909"/>
          </a:xfrm>
          <a:prstGeom prst="rect">
            <a:avLst/>
          </a:prstGeom>
          <a:noFill/>
          <a:ln>
            <a:noFill/>
          </a:ln>
        </p:spPr>
        <p:txBody>
          <a:bodyPr anchorCtr="0" anchor="t" bIns="45700" lIns="91425" spcFirstLastPara="1" rIns="91425" wrap="square" tIns="45700">
            <a:normAutofit fontScale="92500" lnSpcReduction="10000"/>
          </a:bodyPr>
          <a:lstStyle/>
          <a:p>
            <a:pPr indent="-342900" lvl="0" marL="342900" rtl="0" algn="l">
              <a:lnSpc>
                <a:spcPct val="100000"/>
              </a:lnSpc>
              <a:spcBef>
                <a:spcPts val="0"/>
              </a:spcBef>
              <a:spcAft>
                <a:spcPts val="0"/>
              </a:spcAft>
              <a:buSzPct val="79999"/>
              <a:buChar char="►"/>
            </a:pPr>
            <a:r>
              <a:rPr b="1" i="0" lang="en-US" u="none" strike="noStrike">
                <a:solidFill>
                  <a:srgbClr val="333333"/>
                </a:solidFill>
                <a:latin typeface="Arial"/>
                <a:ea typeface="Arial"/>
                <a:cs typeface="Arial"/>
                <a:sym typeface="Arial"/>
              </a:rPr>
              <a:t>Arginine: </a:t>
            </a:r>
            <a:r>
              <a:rPr b="0" i="0" lang="en-US" u="none" strike="noStrike">
                <a:solidFill>
                  <a:srgbClr val="333333"/>
                </a:solidFill>
                <a:latin typeface="Arial"/>
                <a:ea typeface="Arial"/>
                <a:cs typeface="Arial"/>
                <a:sym typeface="Arial"/>
              </a:rPr>
              <a:t>acid amin tham gia vào chu trình tạo ra urê tại gan nên có tác dụng điều hòa nồng độ amoniac ở máu bị tăng trong một số người mắc bệnh gan, đồng thời thúc đẩy quá trình tổng hợp ở cơ thể, trị các rối loạn chức năng gan.</a:t>
            </a:r>
            <a:endParaRPr/>
          </a:p>
          <a:p>
            <a:pPr indent="-342900" lvl="0" marL="342900" rtl="0" algn="l">
              <a:lnSpc>
                <a:spcPct val="100000"/>
              </a:lnSpc>
              <a:spcBef>
                <a:spcPts val="1000"/>
              </a:spcBef>
              <a:spcAft>
                <a:spcPts val="0"/>
              </a:spcAft>
              <a:buSzPct val="79999"/>
              <a:buChar char="►"/>
            </a:pPr>
            <a:r>
              <a:rPr b="1" i="0" lang="en-US" u="none" strike="noStrike">
                <a:solidFill>
                  <a:srgbClr val="333333"/>
                </a:solidFill>
                <a:latin typeface="Arial"/>
                <a:ea typeface="Arial"/>
                <a:cs typeface="Arial"/>
                <a:sym typeface="Arial"/>
              </a:rPr>
              <a:t>Methionine: </a:t>
            </a:r>
            <a:r>
              <a:rPr b="0" i="0" lang="en-US" u="none" strike="noStrike">
                <a:solidFill>
                  <a:srgbClr val="333333"/>
                </a:solidFill>
                <a:latin typeface="Arial"/>
                <a:ea typeface="Arial"/>
                <a:cs typeface="Arial"/>
                <a:sym typeface="Arial"/>
              </a:rPr>
              <a:t>một acid amin trong cấu tạo phân tử chứa lưu hùynh có tác dụng bảo vệ đặc hiệu cho tế bào gan. Còn là yếu tố hướng mỡ (lipotrope), tác nhân methyl hóa và sulfur hóa, ngoài ra còn có tác dụng chống nhiễm độc. Methionine còn được sử dụng như một yếu tố ngăn ngừa sự thoái hóa mỡ của các tế bào gan. Do vậy, trước đây đã có loại biệt dược lobamine mà hoạt chất chính là methionine rất được các thầy thuốc ưa sử dụng trong các trường hợp cần </a:t>
            </a:r>
            <a:r>
              <a:rPr b="0" i="0" lang="en-US" u="none" strike="noStrike">
                <a:latin typeface="Arial"/>
                <a:ea typeface="Arial"/>
                <a:cs typeface="Arial"/>
                <a:sym typeface="Arial"/>
              </a:rPr>
              <a:t>giải độc gan</a:t>
            </a:r>
            <a:r>
              <a:rPr b="0" i="0" lang="en-US" u="none" strike="noStrike">
                <a:solidFill>
                  <a:srgbClr val="333333"/>
                </a:solidFill>
                <a:latin typeface="Arial"/>
                <a:ea typeface="Arial"/>
                <a:cs typeface="Arial"/>
                <a:sym typeface="Arial"/>
              </a:rPr>
              <a:t>.</a:t>
            </a:r>
            <a:endParaRPr b="0" i="0" u="none" strike="noStrike">
              <a:solidFill>
                <a:srgbClr val="222222"/>
              </a:solidFill>
              <a:latin typeface="Roboto"/>
              <a:ea typeface="Roboto"/>
              <a:cs typeface="Roboto"/>
              <a:sym typeface="Roboto"/>
            </a:endParaRPr>
          </a:p>
          <a:p>
            <a:pPr indent="-342900" lvl="0" marL="342900" rtl="0" algn="l">
              <a:lnSpc>
                <a:spcPct val="100000"/>
              </a:lnSpc>
              <a:spcBef>
                <a:spcPts val="1000"/>
              </a:spcBef>
              <a:spcAft>
                <a:spcPts val="0"/>
              </a:spcAft>
              <a:buSzPct val="79999"/>
              <a:buChar char="►"/>
            </a:pPr>
            <a:r>
              <a:rPr b="1" i="0" lang="en-US" u="none" strike="noStrike">
                <a:solidFill>
                  <a:srgbClr val="333333"/>
                </a:solidFill>
                <a:latin typeface="Helvetica Neue"/>
                <a:ea typeface="Helvetica Neue"/>
                <a:cs typeface="Helvetica Neue"/>
                <a:sym typeface="Helvetica Neue"/>
              </a:rPr>
              <a:t>BCAA</a:t>
            </a:r>
            <a:r>
              <a:rPr b="0" i="0" lang="en-US" u="none" strike="noStrike">
                <a:solidFill>
                  <a:srgbClr val="333333"/>
                </a:solidFill>
                <a:latin typeface="Helvetica Neue"/>
                <a:ea typeface="Helvetica Neue"/>
                <a:cs typeface="Helvetica Neue"/>
                <a:sym typeface="Helvetica Neue"/>
              </a:rPr>
              <a:t> </a:t>
            </a:r>
            <a:r>
              <a:rPr b="0" i="0" lang="en-US" u="none" strike="noStrike">
                <a:solidFill>
                  <a:srgbClr val="222222"/>
                </a:solidFill>
                <a:latin typeface="Roboto"/>
                <a:ea typeface="Roboto"/>
                <a:cs typeface="Roboto"/>
                <a:sym typeface="Roboto"/>
              </a:rPr>
              <a:t>acid amin phân nhánh (Isoleucine, Leucine, Valine), </a:t>
            </a:r>
            <a:r>
              <a:rPr b="0" i="0" lang="en-US" u="none" strike="noStrike">
                <a:solidFill>
                  <a:srgbClr val="333333"/>
                </a:solidFill>
                <a:latin typeface="Helvetica Neue"/>
                <a:ea typeface="Helvetica Neue"/>
                <a:cs typeface="Helvetica Neue"/>
                <a:sym typeface="Helvetica Neue"/>
              </a:rPr>
              <a:t>được chứng minh lâm sàng là có hiệu quả trong việc cải thiện hàm lượng albumin trong máu ở những bệnh nhân bị xơ gan đồng thời giảm các biến chứng nguy hiểm do xơ gan gây ra. Với hàm lượng albumin trong máu thấp, bệnh nhân bị xơ gan có tỷ lệ tử vong cao hơn.</a:t>
            </a:r>
            <a:endParaRPr/>
          </a:p>
          <a:p>
            <a:pPr indent="-258318" lvl="0" marL="342900" rtl="0" algn="l">
              <a:lnSpc>
                <a:spcPct val="100000"/>
              </a:lnSpc>
              <a:spcBef>
                <a:spcPts val="1000"/>
              </a:spcBef>
              <a:spcAft>
                <a:spcPts val="0"/>
              </a:spcAft>
              <a:buSzPct val="79999"/>
              <a:buNone/>
            </a:pPr>
            <a:r>
              <a:t/>
            </a:r>
            <a:endParaRPr/>
          </a:p>
        </p:txBody>
      </p:sp>
      <p:sp>
        <p:nvSpPr>
          <p:cNvPr id="568" name="Google Shape;568;p19"/>
          <p:cNvSpPr txBox="1"/>
          <p:nvPr/>
        </p:nvSpPr>
        <p:spPr>
          <a:xfrm>
            <a:off x="8259017" y="3084493"/>
            <a:ext cx="3800476" cy="34163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1" i="1" lang="en-US" sz="1200" u="none" cap="none" strike="noStrike">
                <a:solidFill>
                  <a:srgbClr val="333333"/>
                </a:solidFill>
                <a:latin typeface="Helvetica Neue"/>
                <a:ea typeface="Helvetica Neue"/>
                <a:cs typeface="Helvetica Neue"/>
                <a:sym typeface="Helvetica Neue"/>
              </a:rPr>
              <a:t>Albumin là một trong những thành phần protein quan trọng nhất của huyết thanh, chiếm tới 58 – 74% hàm lượng protein toàn phần. 40% Albumin nằm ở huyết tương và 60% nằm ở dịch ngoại bào. Albumin máu có nhiều chức năng quan trọng như:</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333333"/>
              </a:buClr>
              <a:buSzPts val="1200"/>
              <a:buFont typeface="Arial"/>
              <a:buChar char="•"/>
            </a:pPr>
            <a:r>
              <a:rPr b="1" i="1" lang="en-US" sz="1200" u="none" cap="none" strike="noStrike">
                <a:solidFill>
                  <a:srgbClr val="333333"/>
                </a:solidFill>
                <a:latin typeface="Helvetica Neue"/>
                <a:ea typeface="Helvetica Neue"/>
                <a:cs typeface="Helvetica Neue"/>
                <a:sym typeface="Helvetica Neue"/>
              </a:rPr>
              <a:t>Duy trì áp lực thẩm thấu keo trong máu, giữ cho nước không rò rỉ ra ngoài mạch máu;</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333333"/>
              </a:buClr>
              <a:buSzPts val="1200"/>
              <a:buFont typeface="Arial"/>
              <a:buChar char="•"/>
            </a:pPr>
            <a:r>
              <a:rPr b="1" i="1" lang="en-US" sz="1200" u="none" cap="none" strike="noStrike">
                <a:solidFill>
                  <a:srgbClr val="333333"/>
                </a:solidFill>
                <a:latin typeface="Helvetica Neue"/>
                <a:ea typeface="Helvetica Neue"/>
                <a:cs typeface="Helvetica Neue"/>
                <a:sym typeface="Helvetica Neue"/>
              </a:rPr>
              <a:t>Cung cấp acid amin cho quá trình tổng hợp protein ở ngoại vi;</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333333"/>
              </a:buClr>
              <a:buSzPts val="1200"/>
              <a:buFont typeface="Arial"/>
              <a:buChar char="•"/>
            </a:pPr>
            <a:r>
              <a:rPr b="1" i="1" lang="en-US" sz="1200" u="none" cap="none" strike="noStrike">
                <a:solidFill>
                  <a:srgbClr val="333333"/>
                </a:solidFill>
                <a:latin typeface="Helvetica Neue"/>
                <a:ea typeface="Helvetica Neue"/>
                <a:cs typeface="Helvetica Neue"/>
                <a:sym typeface="Helvetica Neue"/>
              </a:rPr>
              <a:t>Đảm nhiệm vai trò liên kết, vận chuyển một số chất sinh ra trong quá trình chuyển hóa của cơ thể như acid béo, bilirubin, hormone steroid và các hoạt chất khác,... đi khắp cơ thể.</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1" i="1" lang="en-US" sz="1200" u="none" cap="none" strike="noStrike">
                <a:solidFill>
                  <a:srgbClr val="333333"/>
                </a:solidFill>
                <a:latin typeface="Helvetica Neue"/>
                <a:ea typeface="Helvetica Neue"/>
                <a:cs typeface="Helvetica Neue"/>
                <a:sym typeface="Helvetica Neue"/>
              </a:rPr>
              <a:t>Gan là cơ quan duy nhất trong cơ thể sản xuất Albumin (mỗi ngày gan tạo ra khoảng 10,5g Albumin). Cũng vì vậy, chỉ số Albumin thể hiện rõ tình trạng chức năng của gan</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2" name="Shape 572"/>
        <p:cNvGrpSpPr/>
        <p:nvPr/>
      </p:nvGrpSpPr>
      <p:grpSpPr>
        <a:xfrm>
          <a:off x="0" y="0"/>
          <a:ext cx="0" cy="0"/>
          <a:chOff x="0" y="0"/>
          <a:chExt cx="0" cy="0"/>
        </a:xfrm>
      </p:grpSpPr>
      <p:sp>
        <p:nvSpPr>
          <p:cNvPr id="573" name="Google Shape;573;p20"/>
          <p:cNvSpPr txBox="1"/>
          <p:nvPr>
            <p:ph type="title"/>
          </p:nvPr>
        </p:nvSpPr>
        <p:spPr>
          <a:xfrm>
            <a:off x="1272802" y="445030"/>
            <a:ext cx="9646396" cy="706964"/>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chemeClr val="lt2"/>
              </a:buClr>
              <a:buSzPts val="3600"/>
              <a:buFont typeface="Century Gothic"/>
              <a:buNone/>
            </a:pPr>
            <a:r>
              <a:rPr lang="en-US"/>
              <a:t>VAI TRÒ ĐỐI VỚI GAN CỦA CÁC TP KHÁC</a:t>
            </a:r>
            <a:endParaRPr/>
          </a:p>
        </p:txBody>
      </p:sp>
      <p:graphicFrame>
        <p:nvGraphicFramePr>
          <p:cNvPr id="574" name="Google Shape;574;p20"/>
          <p:cNvGraphicFramePr/>
          <p:nvPr/>
        </p:nvGraphicFramePr>
        <p:xfrm>
          <a:off x="473868" y="1437744"/>
          <a:ext cx="3000000" cy="3000000"/>
        </p:xfrm>
        <a:graphic>
          <a:graphicData uri="http://schemas.openxmlformats.org/drawingml/2006/table">
            <a:tbl>
              <a:tblPr bandRow="1" firstRow="1">
                <a:noFill/>
                <a:tableStyleId>{771FC58F-1E48-4AE6-A010-BF992B039D2C}</a:tableStyleId>
              </a:tblPr>
              <a:tblGrid>
                <a:gridCol w="3557600"/>
                <a:gridCol w="2457450"/>
                <a:gridCol w="2743200"/>
                <a:gridCol w="2486025"/>
              </a:tblGrid>
              <a:tr h="248200">
                <a:tc>
                  <a:txBody>
                    <a:bodyPr/>
                    <a:lstStyle/>
                    <a:p>
                      <a:pPr indent="0" lvl="0" marL="0" marR="0" rtl="0" algn="ctr">
                        <a:lnSpc>
                          <a:spcPct val="100000"/>
                        </a:lnSpc>
                        <a:spcBef>
                          <a:spcPts val="0"/>
                        </a:spcBef>
                        <a:spcAft>
                          <a:spcPts val="0"/>
                        </a:spcAft>
                        <a:buClr>
                          <a:srgbClr val="000000"/>
                        </a:buClr>
                        <a:buSzPts val="1800"/>
                        <a:buFont typeface="Arial"/>
                        <a:buNone/>
                      </a:pPr>
                      <a:r>
                        <a:rPr lang="en-US" sz="1800" u="none" cap="none" strike="noStrike"/>
                        <a:t>INOSITOL </a:t>
                      </a:r>
                      <a:endParaRPr sz="18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800"/>
                        <a:buFont typeface="Arial"/>
                        <a:buNone/>
                      </a:pPr>
                      <a:r>
                        <a:rPr lang="en-US" sz="1800" u="none" cap="none" strike="noStrike"/>
                        <a:t>ATISO</a:t>
                      </a:r>
                      <a:endParaRPr sz="18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800"/>
                        <a:buFont typeface="Arial"/>
                        <a:buNone/>
                      </a:pPr>
                      <a:r>
                        <a:rPr lang="en-US" sz="1800" u="none" cap="none" strike="noStrike"/>
                        <a:t>NGHỆ </a:t>
                      </a:r>
                      <a:endParaRPr sz="18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800"/>
                        <a:buFont typeface="Arial"/>
                        <a:buNone/>
                      </a:pPr>
                      <a:r>
                        <a:rPr lang="en-US" sz="1800" u="none" cap="none" strike="noStrike"/>
                        <a:t>RỄ MACA</a:t>
                      </a:r>
                      <a:endParaRPr sz="1800" u="none" cap="none" strike="noStrike"/>
                    </a:p>
                  </a:txBody>
                  <a:tcPr marT="45725" marB="45725" marR="91450" marL="91450"/>
                </a:tc>
              </a:tr>
              <a:tr h="4651150">
                <a:tc>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solidFill>
                            <a:srgbClr val="333333"/>
                          </a:solidFill>
                          <a:latin typeface="Times"/>
                          <a:ea typeface="Times"/>
                          <a:cs typeface="Times"/>
                          <a:sym typeface="Times"/>
                        </a:rPr>
                        <a:t>Inositol thường được gọi là vitamin B8, nhưng nó không thực sự là vitamin. Đó là một loại đường ảnh hưởng đến phản ứng insulin và một số hormone liên quan đến tâm trạng và nhận thức.</a:t>
                      </a:r>
                      <a:endParaRPr sz="1400" u="none" cap="none" strike="noStrike"/>
                    </a:p>
                    <a:p>
                      <a:pPr indent="0" lvl="0" marL="0" marR="0" rtl="0" algn="l">
                        <a:lnSpc>
                          <a:spcPct val="100000"/>
                        </a:lnSpc>
                        <a:spcBef>
                          <a:spcPts val="0"/>
                        </a:spcBef>
                        <a:spcAft>
                          <a:spcPts val="0"/>
                        </a:spcAft>
                        <a:buClr>
                          <a:srgbClr val="000000"/>
                        </a:buClr>
                        <a:buSzPts val="1800"/>
                        <a:buFont typeface="Arial"/>
                        <a:buNone/>
                      </a:pPr>
                      <a:r>
                        <a:rPr lang="en-US" sz="1800" u="none" cap="none" strike="noStrike">
                          <a:solidFill>
                            <a:srgbClr val="333333"/>
                          </a:solidFill>
                          <a:highlight>
                            <a:srgbClr val="FFFF00"/>
                          </a:highlight>
                          <a:latin typeface="Times"/>
                          <a:ea typeface="Times"/>
                          <a:cs typeface="Times"/>
                          <a:sym typeface="Times"/>
                        </a:rPr>
                        <a:t>Inositol cũng có đặc tính chống oxy hóa chống lại tác hại của các gốc tự do trong não, hệ tuần hoàn và các mô cơ thể khác và </a:t>
                      </a:r>
                      <a:r>
                        <a:rPr lang="en-US" sz="1800" u="none" cap="none" strike="noStrike">
                          <a:solidFill>
                            <a:schemeClr val="dk1"/>
                          </a:solidFill>
                          <a:highlight>
                            <a:srgbClr val="FFFF00"/>
                          </a:highlight>
                          <a:latin typeface="Century Gothic"/>
                          <a:ea typeface="Century Gothic"/>
                          <a:cs typeface="Century Gothic"/>
                          <a:sym typeface="Century Gothic"/>
                        </a:rPr>
                        <a:t>Inositol có khả năng giảm mỡ máu cũng như giảm hàm lượng cholesterol trong máu. </a:t>
                      </a:r>
                      <a:endParaRPr sz="1400" u="none" cap="none" strike="noStrike"/>
                    </a:p>
                    <a:p>
                      <a:pPr indent="0" lvl="0" marL="0" marR="0" rtl="0" algn="l">
                        <a:lnSpc>
                          <a:spcPct val="100000"/>
                        </a:lnSpc>
                        <a:spcBef>
                          <a:spcPts val="0"/>
                        </a:spcBef>
                        <a:spcAft>
                          <a:spcPts val="0"/>
                        </a:spcAft>
                        <a:buClr>
                          <a:srgbClr val="000000"/>
                        </a:buClr>
                        <a:buSzPts val="1800"/>
                        <a:buFont typeface="Arial"/>
                        <a:buNone/>
                      </a:pPr>
                      <a:r>
                        <a:rPr lang="en-US" sz="1800" u="none" cap="none" strike="noStrike">
                          <a:solidFill>
                            <a:schemeClr val="dk1"/>
                          </a:solidFill>
                          <a:highlight>
                            <a:srgbClr val="FFFF00"/>
                          </a:highlight>
                          <a:latin typeface="Century Gothic"/>
                          <a:ea typeface="Century Gothic"/>
                          <a:cs typeface="Century Gothic"/>
                          <a:sym typeface="Century Gothic"/>
                        </a:rPr>
                        <a:t>NGĂN NGỪA TÌNH TRẠNG GAN NHIỄM MỠ</a:t>
                      </a:r>
                      <a:endParaRPr sz="1800" u="none" cap="none" strike="noStrike">
                        <a:solidFill>
                          <a:schemeClr val="dk1"/>
                        </a:solidFill>
                        <a:highlight>
                          <a:srgbClr val="FFFF00"/>
                        </a:highlight>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txBody>
                  <a:tcPr marT="45725" marB="45725" marR="91450" marL="91450"/>
                </a:tc>
                <a:tc>
                  <a:txBody>
                    <a:bodyPr/>
                    <a:lstStyle/>
                    <a:p>
                      <a:pPr indent="0" lvl="0" marL="0" marR="0" rtl="0" algn="l">
                        <a:lnSpc>
                          <a:spcPct val="100000"/>
                        </a:lnSpc>
                        <a:spcBef>
                          <a:spcPts val="0"/>
                        </a:spcBef>
                        <a:spcAft>
                          <a:spcPts val="0"/>
                        </a:spcAft>
                        <a:buClr>
                          <a:schemeClr val="dk1"/>
                        </a:buClr>
                        <a:buSzPts val="1800"/>
                        <a:buFont typeface="Times"/>
                        <a:buNone/>
                      </a:pPr>
                      <a:r>
                        <a:rPr b="1" lang="en-US" sz="1800" u="sng" cap="none" strike="noStrike">
                          <a:solidFill>
                            <a:schemeClr val="dk1"/>
                          </a:solidFill>
                          <a:highlight>
                            <a:srgbClr val="FFFF00"/>
                          </a:highlight>
                          <a:latin typeface="Times"/>
                          <a:ea typeface="Times"/>
                          <a:cs typeface="Times"/>
                          <a:sym typeface="Times"/>
                          <a:hlinkClick r:id="rId3">
                            <a:extLst>
                              <a:ext uri="{A12FA001-AC4F-418D-AE19-62706E023703}">
                                <ahyp:hlinkClr val="tx"/>
                              </a:ext>
                            </a:extLst>
                          </a:hlinkClick>
                        </a:rPr>
                        <a:t>Cải thiện sức khỏe của gan</a:t>
                      </a:r>
                      <a:r>
                        <a:rPr b="1" lang="en-US" sz="1800" u="none" cap="none" strike="noStrike">
                          <a:solidFill>
                            <a:schemeClr val="dk1"/>
                          </a:solidFill>
                          <a:highlight>
                            <a:srgbClr val="FFFF00"/>
                          </a:highlight>
                          <a:latin typeface="Times"/>
                          <a:ea typeface="Times"/>
                          <a:cs typeface="Times"/>
                          <a:sym typeface="Times"/>
                        </a:rPr>
                        <a:t> </a:t>
                      </a:r>
                      <a:r>
                        <a:rPr lang="en-US" sz="1800" u="none" cap="none" strike="noStrike">
                          <a:solidFill>
                            <a:srgbClr val="262626"/>
                          </a:solidFill>
                          <a:latin typeface="Times"/>
                          <a:ea typeface="Times"/>
                          <a:cs typeface="Times"/>
                          <a:sym typeface="Times"/>
                        </a:rPr>
                        <a:t>bằng cách giảm độc tố và giúp loại bỏ chúng khỏi gan và cơ thể nhờ có cynarin và silymarin, hai chất chống oxy hóa cao có trong Atiso.</a:t>
                      </a:r>
                      <a:endParaRPr sz="1400" u="none" cap="none" strike="noStrike"/>
                    </a:p>
                    <a:p>
                      <a:pPr indent="0" lvl="0" marL="0" marR="0" rtl="0" algn="l">
                        <a:lnSpc>
                          <a:spcPct val="100000"/>
                        </a:lnSpc>
                        <a:spcBef>
                          <a:spcPts val="0"/>
                        </a:spcBef>
                        <a:spcAft>
                          <a:spcPts val="0"/>
                        </a:spcAft>
                        <a:buClr>
                          <a:srgbClr val="262626"/>
                        </a:buClr>
                        <a:buSzPts val="1800"/>
                        <a:buFont typeface="Times"/>
                        <a:buNone/>
                      </a:pPr>
                      <a:r>
                        <a:rPr lang="en-US" sz="1800" u="none" cap="none" strike="noStrike">
                          <a:solidFill>
                            <a:srgbClr val="262626"/>
                          </a:solidFill>
                          <a:latin typeface="Times"/>
                          <a:ea typeface="Times"/>
                          <a:cs typeface="Times"/>
                          <a:sym typeface="Times"/>
                        </a:rPr>
                        <a:t>Ngoài ra, những chất chống oxy hóa này có thể chủ động </a:t>
                      </a:r>
                      <a:r>
                        <a:rPr lang="en-US" sz="1800" u="none" cap="none" strike="noStrike">
                          <a:solidFill>
                            <a:srgbClr val="262626"/>
                          </a:solidFill>
                          <a:highlight>
                            <a:srgbClr val="FFFF00"/>
                          </a:highlight>
                          <a:latin typeface="Times"/>
                          <a:ea typeface="Times"/>
                          <a:cs typeface="Times"/>
                          <a:sym typeface="Times"/>
                        </a:rPr>
                        <a:t>thúc đẩy tái phát triển và phục hồi các tế bào gan bị tổn thương.</a:t>
                      </a:r>
                      <a:endParaRPr sz="1800" u="none" cap="none" strike="noStrike">
                        <a:solidFill>
                          <a:srgbClr val="262626"/>
                        </a:solidFill>
                        <a:latin typeface="Times"/>
                        <a:ea typeface="Times"/>
                        <a:cs typeface="Times"/>
                        <a:sym typeface="Times"/>
                      </a:endParaRPr>
                    </a:p>
                    <a:p>
                      <a:pPr indent="0" lvl="0" marL="0" marR="0" rtl="0" algn="l">
                        <a:lnSpc>
                          <a:spcPct val="100000"/>
                        </a:lnSpc>
                        <a:spcBef>
                          <a:spcPts val="0"/>
                        </a:spcBef>
                        <a:spcAft>
                          <a:spcPts val="0"/>
                        </a:spcAft>
                        <a:buClr>
                          <a:schemeClr val="dk1"/>
                        </a:buClr>
                        <a:buSzPts val="1800"/>
                        <a:buFont typeface="Century Gothic"/>
                        <a:buNone/>
                      </a:pPr>
                      <a:r>
                        <a:t/>
                      </a:r>
                      <a:endParaRPr sz="1800" u="none" cap="none" strike="noStrike">
                        <a:solidFill>
                          <a:srgbClr val="262626"/>
                        </a:solidFill>
                        <a:latin typeface="Times"/>
                        <a:ea typeface="Times"/>
                        <a:cs typeface="Times"/>
                        <a:sym typeface="Times"/>
                      </a:endParaRPr>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solidFill>
                            <a:srgbClr val="4C4947"/>
                          </a:solidFill>
                          <a:latin typeface="Times"/>
                          <a:ea typeface="Times"/>
                          <a:cs typeface="Times"/>
                          <a:sym typeface="Times"/>
                        </a:rPr>
                        <a:t>Một trong những cách giúp gan loại bỏ độc tố chính là việc tạo ra mật. Do đó, khi lượng mật được sản sinh ra nhiều càng có lợi cho quá trình giải độc gan. </a:t>
                      </a:r>
                      <a:endParaRPr sz="1400" u="none" cap="none" strike="noStrike"/>
                    </a:p>
                    <a:p>
                      <a:pPr indent="0" lvl="0" marL="0" marR="0" rtl="0" algn="l">
                        <a:lnSpc>
                          <a:spcPct val="100000"/>
                        </a:lnSpc>
                        <a:spcBef>
                          <a:spcPts val="0"/>
                        </a:spcBef>
                        <a:spcAft>
                          <a:spcPts val="0"/>
                        </a:spcAft>
                        <a:buClr>
                          <a:srgbClr val="000000"/>
                        </a:buClr>
                        <a:buSzPts val="1800"/>
                        <a:buFont typeface="Arial"/>
                        <a:buNone/>
                      </a:pPr>
                      <a:r>
                        <a:rPr lang="en-US" sz="1800" u="none" cap="none" strike="noStrike">
                          <a:solidFill>
                            <a:srgbClr val="4C4947"/>
                          </a:solidFill>
                          <a:latin typeface="Times"/>
                          <a:ea typeface="Times"/>
                          <a:cs typeface="Times"/>
                          <a:sym typeface="Times"/>
                        </a:rPr>
                        <a:t>Theo nghiên cứu của các chuyên gia, nghệ sẽ giúp tăng lượng mật và </a:t>
                      </a:r>
                      <a:r>
                        <a:rPr lang="en-US" sz="1800" u="none" cap="none" strike="noStrike">
                          <a:solidFill>
                            <a:srgbClr val="4C4947"/>
                          </a:solidFill>
                          <a:highlight>
                            <a:srgbClr val="FFFF00"/>
                          </a:highlight>
                          <a:latin typeface="Times"/>
                          <a:ea typeface="Times"/>
                          <a:cs typeface="Times"/>
                          <a:sym typeface="Times"/>
                        </a:rPr>
                        <a:t>làm thanh lọc gan, giúp trẻ hóa các tế bào gan và tiếp thêm năng lượng để chúng loại bỏ các độc tố.</a:t>
                      </a:r>
                      <a:endParaRPr sz="1400" u="none" cap="none" strike="noStrike"/>
                    </a:p>
                    <a:p>
                      <a:pPr indent="0" lvl="0" marL="0" marR="0" rtl="0" algn="l">
                        <a:lnSpc>
                          <a:spcPct val="100000"/>
                        </a:lnSpc>
                        <a:spcBef>
                          <a:spcPts val="0"/>
                        </a:spcBef>
                        <a:spcAft>
                          <a:spcPts val="0"/>
                        </a:spcAft>
                        <a:buClr>
                          <a:srgbClr val="000000"/>
                        </a:buClr>
                        <a:buSzPts val="1800"/>
                        <a:buFont typeface="Arial"/>
                        <a:buNone/>
                      </a:pPr>
                      <a:r>
                        <a:rPr lang="en-US" sz="1800" u="none" cap="none" strike="noStrike">
                          <a:solidFill>
                            <a:srgbClr val="4C4947"/>
                          </a:solidFill>
                          <a:highlight>
                            <a:srgbClr val="FFFF00"/>
                          </a:highlight>
                          <a:latin typeface="Times"/>
                          <a:ea typeface="Times"/>
                          <a:cs typeface="Times"/>
                          <a:sym typeface="Times"/>
                        </a:rPr>
                        <a:t>Có tác dụng bảo vệ Gan và ngăn ngừa quá trình viêm trong tế bào gan</a:t>
                      </a:r>
                      <a:endParaRPr sz="14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txBody>
                  <a:tcPr marT="45725" marB="45725" marR="91450" marL="91450"/>
                </a:tc>
                <a:tc>
                  <a:txBody>
                    <a:bodyPr/>
                    <a:lstStyle/>
                    <a:p>
                      <a:pPr indent="0" lvl="0" marL="0" marR="0" rtl="0" algn="l">
                        <a:lnSpc>
                          <a:spcPct val="100000"/>
                        </a:lnSpc>
                        <a:spcBef>
                          <a:spcPts val="0"/>
                        </a:spcBef>
                        <a:spcAft>
                          <a:spcPts val="0"/>
                        </a:spcAft>
                        <a:buClr>
                          <a:srgbClr val="262626"/>
                        </a:buClr>
                        <a:buSzPts val="1800"/>
                        <a:buFont typeface="Century Gothic"/>
                        <a:buNone/>
                      </a:pPr>
                      <a:r>
                        <a:rPr lang="en-US" sz="1800" u="none" cap="none" strike="noStrike">
                          <a:solidFill>
                            <a:srgbClr val="262626"/>
                          </a:solidFill>
                          <a:latin typeface="Century Gothic"/>
                          <a:ea typeface="Century Gothic"/>
                          <a:cs typeface="Century Gothic"/>
                          <a:sym typeface="Century Gothic"/>
                        </a:rPr>
                        <a:t>Củ maca (sâm maca) chứa nhiều chất hoá học, bao gồm </a:t>
                      </a:r>
                      <a:r>
                        <a:rPr lang="en-US" sz="1800" u="none" cap="none" strike="noStrike">
                          <a:solidFill>
                            <a:srgbClr val="262626"/>
                          </a:solidFill>
                          <a:highlight>
                            <a:srgbClr val="FFFF00"/>
                          </a:highlight>
                          <a:latin typeface="Century Gothic"/>
                          <a:ea typeface="Century Gothic"/>
                          <a:cs typeface="Century Gothic"/>
                          <a:sym typeface="Century Gothic"/>
                        </a:rPr>
                        <a:t>axit béo và axit amin.</a:t>
                      </a:r>
                      <a:endParaRPr sz="1800" u="none" cap="none" strike="noStrike">
                        <a:solidFill>
                          <a:schemeClr val="dk1"/>
                        </a:solidFill>
                        <a:highlight>
                          <a:srgbClr val="FFFF00"/>
                        </a:highlight>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262626"/>
                        </a:buClr>
                        <a:buSzPts val="1800"/>
                        <a:buFont typeface="Arial"/>
                        <a:buChar char="•"/>
                      </a:pPr>
                      <a:r>
                        <a:rPr lang="en-US" sz="1800" u="none" cap="none" strike="noStrike">
                          <a:solidFill>
                            <a:srgbClr val="262626"/>
                          </a:solidFill>
                          <a:highlight>
                            <a:srgbClr val="FFFF00"/>
                          </a:highlight>
                          <a:latin typeface="Century Gothic"/>
                          <a:ea typeface="Century Gothic"/>
                          <a:cs typeface="Century Gothic"/>
                          <a:sym typeface="Century Gothic"/>
                        </a:rPr>
                        <a:t>Hội chứng mệt mỏi mạn tính</a:t>
                      </a:r>
                      <a:endParaRPr sz="1400" u="none" cap="none" strike="noStrike"/>
                    </a:p>
                    <a:p>
                      <a:pPr indent="0" lvl="0" marL="0" marR="0" rtl="0" algn="l">
                        <a:lnSpc>
                          <a:spcPct val="100000"/>
                        </a:lnSpc>
                        <a:spcBef>
                          <a:spcPts val="0"/>
                        </a:spcBef>
                        <a:spcAft>
                          <a:spcPts val="0"/>
                        </a:spcAft>
                        <a:buClr>
                          <a:srgbClr val="262626"/>
                        </a:buClr>
                        <a:buSzPts val="1800"/>
                        <a:buFont typeface="Arial"/>
                        <a:buChar char="•"/>
                      </a:pPr>
                      <a:r>
                        <a:rPr lang="en-US" sz="1800" u="none" cap="none" strike="noStrike">
                          <a:solidFill>
                            <a:srgbClr val="262626"/>
                          </a:solidFill>
                          <a:highlight>
                            <a:srgbClr val="FFFF00"/>
                          </a:highlight>
                          <a:latin typeface="Century Gothic"/>
                          <a:ea typeface="Century Gothic"/>
                          <a:cs typeface="Century Gothic"/>
                          <a:sym typeface="Century Gothic"/>
                        </a:rPr>
                        <a:t>Tăng cường năng lượng, sức chịu đựng, thể thao và trí nhớ</a:t>
                      </a:r>
                      <a:endParaRPr sz="14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txBody>
                  <a:tcPr marT="45725" marB="45725" marR="91450" marL="91450"/>
                </a:tc>
              </a:tr>
            </a:tbl>
          </a:graphicData>
        </a:graphic>
      </p:graphicFrame>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8" name="Shape 578"/>
        <p:cNvGrpSpPr/>
        <p:nvPr/>
      </p:nvGrpSpPr>
      <p:grpSpPr>
        <a:xfrm>
          <a:off x="0" y="0"/>
          <a:ext cx="0" cy="0"/>
          <a:chOff x="0" y="0"/>
          <a:chExt cx="0" cy="0"/>
        </a:xfrm>
      </p:grpSpPr>
      <p:sp>
        <p:nvSpPr>
          <p:cNvPr id="579" name="Google Shape;579;p21"/>
          <p:cNvSpPr txBox="1"/>
          <p:nvPr>
            <p:ph type="title"/>
          </p:nvPr>
        </p:nvSpPr>
        <p:spPr>
          <a:xfrm>
            <a:off x="1154954" y="973668"/>
            <a:ext cx="8761413" cy="706964"/>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chemeClr val="lt2"/>
              </a:buClr>
              <a:buSzPts val="3600"/>
              <a:buFont typeface="Century Gothic"/>
              <a:buNone/>
            </a:pPr>
            <a:r>
              <a:rPr lang="en-US"/>
              <a:t>CÁC THÀNH PHẦN KHÁC </a:t>
            </a:r>
            <a:endParaRPr/>
          </a:p>
        </p:txBody>
      </p:sp>
      <p:graphicFrame>
        <p:nvGraphicFramePr>
          <p:cNvPr id="580" name="Google Shape;580;p21"/>
          <p:cNvGraphicFramePr/>
          <p:nvPr/>
        </p:nvGraphicFramePr>
        <p:xfrm>
          <a:off x="505326" y="2194427"/>
          <a:ext cx="3000000" cy="3000000"/>
        </p:xfrm>
        <a:graphic>
          <a:graphicData uri="http://schemas.openxmlformats.org/drawingml/2006/table">
            <a:tbl>
              <a:tblPr bandRow="1" firstRow="1">
                <a:noFill/>
                <a:tableStyleId>{771FC58F-1E48-4AE6-A010-BF992B039D2C}</a:tableStyleId>
              </a:tblPr>
              <a:tblGrid>
                <a:gridCol w="2108325"/>
                <a:gridCol w="2150850"/>
                <a:gridCol w="1696450"/>
                <a:gridCol w="1467850"/>
                <a:gridCol w="1852875"/>
                <a:gridCol w="1924225"/>
              </a:tblGrid>
              <a:tr h="370850">
                <a:tc>
                  <a:txBody>
                    <a:bodyPr/>
                    <a:lstStyle/>
                    <a:p>
                      <a:pPr indent="0" lvl="0" marL="0" marR="0" rtl="0" algn="ctr">
                        <a:lnSpc>
                          <a:spcPct val="100000"/>
                        </a:lnSpc>
                        <a:spcBef>
                          <a:spcPts val="0"/>
                        </a:spcBef>
                        <a:spcAft>
                          <a:spcPts val="0"/>
                        </a:spcAft>
                        <a:buClr>
                          <a:srgbClr val="000000"/>
                        </a:buClr>
                        <a:buSzPts val="1800"/>
                        <a:buFont typeface="Arial"/>
                        <a:buNone/>
                      </a:pPr>
                      <a:r>
                        <a:rPr b="0" lang="en-US" sz="1800" u="none" cap="none" strike="noStrike">
                          <a:latin typeface="Century Gothic"/>
                          <a:ea typeface="Century Gothic"/>
                          <a:cs typeface="Century Gothic"/>
                          <a:sym typeface="Century Gothic"/>
                        </a:rPr>
                        <a:t>L-ORNITHINE</a:t>
                      </a:r>
                      <a:endParaRPr b="0" sz="1800" u="none" cap="none" strike="noStrike">
                        <a:latin typeface="Century Gothic"/>
                        <a:ea typeface="Century Gothic"/>
                        <a:cs typeface="Century Gothic"/>
                        <a:sym typeface="Century Gothic"/>
                      </a:endParaRPr>
                    </a:p>
                  </a:txBody>
                  <a:tcPr marT="45725" marB="45725" marR="91450" marL="91450"/>
                </a:tc>
                <a:tc>
                  <a:txBody>
                    <a:bodyPr/>
                    <a:lstStyle/>
                    <a:p>
                      <a:pPr indent="0" lvl="0" marL="0" marR="0" rtl="0" algn="ctr">
                        <a:lnSpc>
                          <a:spcPct val="100000"/>
                        </a:lnSpc>
                        <a:spcBef>
                          <a:spcPts val="0"/>
                        </a:spcBef>
                        <a:spcAft>
                          <a:spcPts val="0"/>
                        </a:spcAft>
                        <a:buClr>
                          <a:srgbClr val="000000"/>
                        </a:buClr>
                        <a:buSzPts val="1800"/>
                        <a:buFont typeface="Arial"/>
                        <a:buNone/>
                      </a:pPr>
                      <a:r>
                        <a:rPr b="0" lang="en-US" sz="1800" u="none" cap="none" strike="noStrike">
                          <a:latin typeface="Century Gothic"/>
                          <a:ea typeface="Century Gothic"/>
                          <a:cs typeface="Century Gothic"/>
                          <a:sym typeface="Century Gothic"/>
                        </a:rPr>
                        <a:t>HẾN SÔNG </a:t>
                      </a:r>
                      <a:endParaRPr b="0" sz="1800" u="none" cap="none" strike="noStrike">
                        <a:latin typeface="Century Gothic"/>
                        <a:ea typeface="Century Gothic"/>
                        <a:cs typeface="Century Gothic"/>
                        <a:sym typeface="Century Gothic"/>
                      </a:endParaRPr>
                    </a:p>
                  </a:txBody>
                  <a:tcPr marT="45725" marB="45725" marR="91450" marL="91450"/>
                </a:tc>
                <a:tc>
                  <a:txBody>
                    <a:bodyPr/>
                    <a:lstStyle/>
                    <a:p>
                      <a:pPr indent="0" lvl="0" marL="0" marR="0" rtl="0" algn="ctr">
                        <a:lnSpc>
                          <a:spcPct val="100000"/>
                        </a:lnSpc>
                        <a:spcBef>
                          <a:spcPts val="0"/>
                        </a:spcBef>
                        <a:spcAft>
                          <a:spcPts val="0"/>
                        </a:spcAft>
                        <a:buClr>
                          <a:srgbClr val="000000"/>
                        </a:buClr>
                        <a:buSzPts val="1800"/>
                        <a:buFont typeface="Arial"/>
                        <a:buNone/>
                      </a:pPr>
                      <a:r>
                        <a:rPr b="0" lang="en-US" sz="1800" u="none" cap="none" strike="noStrike">
                          <a:latin typeface="Century Gothic"/>
                          <a:ea typeface="Century Gothic"/>
                          <a:cs typeface="Century Gothic"/>
                          <a:sym typeface="Century Gothic"/>
                        </a:rPr>
                        <a:t>ĐÔNG TRÙNG HẠ THẢO </a:t>
                      </a:r>
                      <a:endParaRPr b="0" sz="1800" u="none" cap="none" strike="noStrike">
                        <a:latin typeface="Century Gothic"/>
                        <a:ea typeface="Century Gothic"/>
                        <a:cs typeface="Century Gothic"/>
                        <a:sym typeface="Century Gothic"/>
                      </a:endParaRPr>
                    </a:p>
                  </a:txBody>
                  <a:tcPr marT="45725" marB="45725" marR="91450" marL="91450"/>
                </a:tc>
                <a:tc>
                  <a:txBody>
                    <a:bodyPr/>
                    <a:lstStyle/>
                    <a:p>
                      <a:pPr indent="0" lvl="0" marL="0" marR="0" rtl="0" algn="ctr">
                        <a:lnSpc>
                          <a:spcPct val="100000"/>
                        </a:lnSpc>
                        <a:spcBef>
                          <a:spcPts val="0"/>
                        </a:spcBef>
                        <a:spcAft>
                          <a:spcPts val="0"/>
                        </a:spcAft>
                        <a:buClr>
                          <a:srgbClr val="000000"/>
                        </a:buClr>
                        <a:buSzPts val="1800"/>
                        <a:buFont typeface="Arial"/>
                        <a:buNone/>
                      </a:pPr>
                      <a:r>
                        <a:rPr b="0" lang="en-US" sz="1800" u="none" cap="none" strike="noStrike">
                          <a:latin typeface="Century Gothic"/>
                          <a:ea typeface="Century Gothic"/>
                          <a:cs typeface="Century Gothic"/>
                          <a:sym typeface="Century Gothic"/>
                        </a:rPr>
                        <a:t>RÙA BIỂN </a:t>
                      </a:r>
                      <a:endParaRPr b="0" sz="1800" u="none" cap="none" strike="noStrike">
                        <a:latin typeface="Century Gothic"/>
                        <a:ea typeface="Century Gothic"/>
                        <a:cs typeface="Century Gothic"/>
                        <a:sym typeface="Century Gothic"/>
                      </a:endParaRPr>
                    </a:p>
                  </a:txBody>
                  <a:tcPr marT="45725" marB="45725" marR="91450" marL="91450"/>
                </a:tc>
                <a:tc>
                  <a:txBody>
                    <a:bodyPr/>
                    <a:lstStyle/>
                    <a:p>
                      <a:pPr indent="0" lvl="0" marL="0" marR="0" rtl="0" algn="ctr">
                        <a:lnSpc>
                          <a:spcPct val="100000"/>
                        </a:lnSpc>
                        <a:spcBef>
                          <a:spcPts val="0"/>
                        </a:spcBef>
                        <a:spcAft>
                          <a:spcPts val="0"/>
                        </a:spcAft>
                        <a:buClr>
                          <a:srgbClr val="000000"/>
                        </a:buClr>
                        <a:buSzPts val="1800"/>
                        <a:buFont typeface="Arial"/>
                        <a:buNone/>
                      </a:pPr>
                      <a:r>
                        <a:rPr b="0" lang="en-US" sz="1800" u="none" cap="none" strike="noStrike">
                          <a:latin typeface="Century Gothic"/>
                          <a:ea typeface="Century Gothic"/>
                          <a:cs typeface="Century Gothic"/>
                          <a:sym typeface="Century Gothic"/>
                        </a:rPr>
                        <a:t>NẤM LINH CHI </a:t>
                      </a:r>
                      <a:endParaRPr b="0" sz="1800" u="none" cap="none" strike="noStrike">
                        <a:latin typeface="Century Gothic"/>
                        <a:ea typeface="Century Gothic"/>
                        <a:cs typeface="Century Gothic"/>
                        <a:sym typeface="Century Gothic"/>
                      </a:endParaRPr>
                    </a:p>
                  </a:txBody>
                  <a:tcPr marT="45725" marB="45725" marR="91450" marL="91450"/>
                </a:tc>
                <a:tc>
                  <a:txBody>
                    <a:bodyPr/>
                    <a:lstStyle/>
                    <a:p>
                      <a:pPr indent="0" lvl="0" marL="0" marR="0" rtl="0" algn="ctr">
                        <a:lnSpc>
                          <a:spcPct val="100000"/>
                        </a:lnSpc>
                        <a:spcBef>
                          <a:spcPts val="0"/>
                        </a:spcBef>
                        <a:spcAft>
                          <a:spcPts val="0"/>
                        </a:spcAft>
                        <a:buClr>
                          <a:srgbClr val="000000"/>
                        </a:buClr>
                        <a:buSzPts val="1800"/>
                        <a:buFont typeface="Arial"/>
                        <a:buNone/>
                      </a:pPr>
                      <a:r>
                        <a:rPr b="0" lang="en-US" sz="1800" u="none" cap="none" strike="noStrike">
                          <a:latin typeface="Century Gothic"/>
                          <a:ea typeface="Century Gothic"/>
                          <a:cs typeface="Century Gothic"/>
                          <a:sym typeface="Century Gothic"/>
                        </a:rPr>
                        <a:t>HÀU </a:t>
                      </a:r>
                      <a:endParaRPr b="0" sz="1800" u="none" cap="none" strike="noStrike">
                        <a:latin typeface="Century Gothic"/>
                        <a:ea typeface="Century Gothic"/>
                        <a:cs typeface="Century Gothic"/>
                        <a:sym typeface="Century Gothic"/>
                      </a:endParaRPr>
                    </a:p>
                  </a:txBody>
                  <a:tcPr marT="45725" marB="45725" marR="91450" marL="91450"/>
                </a:tc>
              </a:tr>
              <a:tr h="370850">
                <a:tc>
                  <a:txBody>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entury Gothic"/>
                          <a:ea typeface="Century Gothic"/>
                          <a:cs typeface="Century Gothic"/>
                          <a:sym typeface="Century Gothic"/>
                        </a:rPr>
                        <a:t>L-ornithine là một axit amin tự nhiên trong cơ thể. Theo các chuyên gia, L-ornithine có khả năng giúp gan khỏe mạnh, hỗ trợ điều trị một số bệnh lý về gan.</a:t>
                      </a:r>
                      <a:endParaRPr b="0" sz="1800" u="none" cap="none" strike="noStrike">
                        <a:latin typeface="Century Gothic"/>
                        <a:ea typeface="Century Gothic"/>
                        <a:cs typeface="Century Gothic"/>
                        <a:sym typeface="Century Gothic"/>
                      </a:endParaRPr>
                    </a:p>
                  </a:txBody>
                  <a:tcPr marT="45725" marB="45725" marR="91450" marL="91450"/>
                </a:tc>
                <a:tc>
                  <a:txBody>
                    <a:bodyPr/>
                    <a:lstStyle/>
                    <a:p>
                      <a:pPr indent="0" lvl="0" marL="0" marR="0" rtl="0" algn="l">
                        <a:lnSpc>
                          <a:spcPct val="100000"/>
                        </a:lnSpc>
                        <a:spcBef>
                          <a:spcPts val="0"/>
                        </a:spcBef>
                        <a:spcAft>
                          <a:spcPts val="0"/>
                        </a:spcAft>
                        <a:buClr>
                          <a:srgbClr val="000000"/>
                        </a:buClr>
                        <a:buSzPts val="1800"/>
                        <a:buFont typeface="Century Gothic"/>
                        <a:buNone/>
                      </a:pPr>
                      <a:r>
                        <a:rPr b="0" i="0" lang="en-US" sz="1800" u="none" cap="none" strike="noStrike">
                          <a:solidFill>
                            <a:srgbClr val="000000"/>
                          </a:solidFill>
                          <a:latin typeface="Century Gothic"/>
                          <a:ea typeface="Century Gothic"/>
                          <a:cs typeface="Century Gothic"/>
                          <a:sym typeface="Century Gothic"/>
                        </a:rPr>
                        <a:t>Hỗ trợ giảm cholesterol trong máu, giảm mỡ trong gan và tăng cường chuyển hóa lipid, hỗ trợ bảo vệ gan và phục hồi các tổn thương gan gây ra do hóa chất và cải thiện chức năng gan</a:t>
                      </a:r>
                      <a:endParaRPr sz="1400" u="none" cap="none" strike="noStrike"/>
                    </a:p>
                    <a:p>
                      <a:pPr indent="0" lvl="0" marL="0" marR="0" rtl="0" algn="l">
                        <a:lnSpc>
                          <a:spcPct val="100000"/>
                        </a:lnSpc>
                        <a:spcBef>
                          <a:spcPts val="0"/>
                        </a:spcBef>
                        <a:spcAft>
                          <a:spcPts val="0"/>
                        </a:spcAft>
                        <a:buClr>
                          <a:srgbClr val="000000"/>
                        </a:buClr>
                        <a:buSzPts val="1800"/>
                        <a:buFont typeface="Arial"/>
                        <a:buNone/>
                      </a:pPr>
                      <a:r>
                        <a:t/>
                      </a:r>
                      <a:endParaRPr b="0" sz="1800" u="none" cap="none" strike="noStrike">
                        <a:latin typeface="Century Gothic"/>
                        <a:ea typeface="Century Gothic"/>
                        <a:cs typeface="Century Gothic"/>
                        <a:sym typeface="Century Gothic"/>
                      </a:endParaRPr>
                    </a:p>
                  </a:txBody>
                  <a:tcPr marT="45725" marB="45725" marR="91450" marL="91450"/>
                </a:tc>
                <a:tc>
                  <a:txBody>
                    <a:bodyPr/>
                    <a:lstStyle/>
                    <a:p>
                      <a:pPr indent="0" lvl="0" marL="0" marR="0" rtl="0" algn="l">
                        <a:lnSpc>
                          <a:spcPct val="100000"/>
                        </a:lnSpc>
                        <a:spcBef>
                          <a:spcPts val="0"/>
                        </a:spcBef>
                        <a:spcAft>
                          <a:spcPts val="0"/>
                        </a:spcAft>
                        <a:buClr>
                          <a:srgbClr val="000000"/>
                        </a:buClr>
                        <a:buSzPts val="1800"/>
                        <a:buFont typeface="Arial"/>
                        <a:buNone/>
                      </a:pPr>
                      <a:r>
                        <a:rPr b="0" lang="en-US" sz="1800" u="none" cap="none" strike="noStrike">
                          <a:latin typeface="Century Gothic"/>
                          <a:ea typeface="Century Gothic"/>
                          <a:cs typeface="Century Gothic"/>
                          <a:sym typeface="Century Gothic"/>
                        </a:rPr>
                        <a:t>Giảm thiểu mệt mỏi, tăng cường năng lượng.</a:t>
                      </a:r>
                      <a:endParaRPr sz="1400" u="none" cap="none" strike="noStrike"/>
                    </a:p>
                    <a:p>
                      <a:pPr indent="0" lvl="0" marL="0" marR="0" rtl="0" algn="l">
                        <a:lnSpc>
                          <a:spcPct val="100000"/>
                        </a:lnSpc>
                        <a:spcBef>
                          <a:spcPts val="0"/>
                        </a:spcBef>
                        <a:spcAft>
                          <a:spcPts val="0"/>
                        </a:spcAft>
                        <a:buClr>
                          <a:srgbClr val="000000"/>
                        </a:buClr>
                        <a:buSzPts val="1800"/>
                        <a:buFont typeface="Arial"/>
                        <a:buNone/>
                      </a:pPr>
                      <a:r>
                        <a:rPr b="0" lang="en-US" sz="1800" u="none" cap="none" strike="noStrike">
                          <a:latin typeface="Century Gothic"/>
                          <a:ea typeface="Century Gothic"/>
                          <a:cs typeface="Century Gothic"/>
                          <a:sym typeface="Century Gothic"/>
                        </a:rPr>
                        <a:t>Bồi bổ thể lực </a:t>
                      </a:r>
                      <a:endParaRPr b="0" sz="1800" u="none" cap="none" strike="noStrike">
                        <a:latin typeface="Century Gothic"/>
                        <a:ea typeface="Century Gothic"/>
                        <a:cs typeface="Century Gothic"/>
                        <a:sym typeface="Century Gothic"/>
                      </a:endParaRPr>
                    </a:p>
                  </a:txBody>
                  <a:tcPr marT="45725" marB="45725" marR="91450" marL="91450"/>
                </a:tc>
                <a:tc>
                  <a:txBody>
                    <a:bodyPr/>
                    <a:lstStyle/>
                    <a:p>
                      <a:pPr indent="0" lvl="0" marL="0" marR="0" rtl="0" algn="l">
                        <a:lnSpc>
                          <a:spcPct val="100000"/>
                        </a:lnSpc>
                        <a:spcBef>
                          <a:spcPts val="0"/>
                        </a:spcBef>
                        <a:spcAft>
                          <a:spcPts val="0"/>
                        </a:spcAft>
                        <a:buClr>
                          <a:schemeClr val="dk1"/>
                        </a:buClr>
                        <a:buSzPts val="1800"/>
                        <a:buFont typeface="Century Gothic"/>
                        <a:buNone/>
                      </a:pPr>
                      <a:r>
                        <a:rPr b="0" lang="en-US" sz="1800" u="none" cap="none" strike="noStrike">
                          <a:latin typeface="Century Gothic"/>
                          <a:ea typeface="Century Gothic"/>
                          <a:cs typeface="Century Gothic"/>
                          <a:sym typeface="Century Gothic"/>
                        </a:rPr>
                        <a:t>Giảm thiểu mệt mỏi, tăng cường năng lượng.</a:t>
                      </a:r>
                      <a:endParaRPr sz="1400" u="none" cap="none" strike="noStrike"/>
                    </a:p>
                    <a:p>
                      <a:pPr indent="0" lvl="0" marL="0" marR="0" rtl="0" algn="l">
                        <a:lnSpc>
                          <a:spcPct val="100000"/>
                        </a:lnSpc>
                        <a:spcBef>
                          <a:spcPts val="0"/>
                        </a:spcBef>
                        <a:spcAft>
                          <a:spcPts val="0"/>
                        </a:spcAft>
                        <a:buClr>
                          <a:schemeClr val="dk1"/>
                        </a:buClr>
                        <a:buSzPts val="1800"/>
                        <a:buFont typeface="Century Gothic"/>
                        <a:buNone/>
                      </a:pPr>
                      <a:r>
                        <a:rPr b="0" lang="en-US" sz="1800" u="none" cap="none" strike="noStrike">
                          <a:latin typeface="Century Gothic"/>
                          <a:ea typeface="Century Gothic"/>
                          <a:cs typeface="Century Gothic"/>
                          <a:sym typeface="Century Gothic"/>
                        </a:rPr>
                        <a:t>Bồi bổ thể lực </a:t>
                      </a:r>
                      <a:endParaRPr b="0" sz="1800" u="none" cap="none" strike="noStrike">
                        <a:latin typeface="Century Gothic"/>
                        <a:ea typeface="Century Gothic"/>
                        <a:cs typeface="Century Gothic"/>
                        <a:sym typeface="Century Gothic"/>
                      </a:endParaRPr>
                    </a:p>
                    <a:p>
                      <a:pPr indent="0" lvl="0" marL="0" marR="0" rtl="0" algn="l">
                        <a:lnSpc>
                          <a:spcPct val="100000"/>
                        </a:lnSpc>
                        <a:spcBef>
                          <a:spcPts val="0"/>
                        </a:spcBef>
                        <a:spcAft>
                          <a:spcPts val="0"/>
                        </a:spcAft>
                        <a:buClr>
                          <a:schemeClr val="dk1"/>
                        </a:buClr>
                        <a:buSzPts val="1800"/>
                        <a:buFont typeface="Century Gothic"/>
                        <a:buNone/>
                      </a:pPr>
                      <a:r>
                        <a:t/>
                      </a:r>
                      <a:endParaRPr b="0" sz="1800" u="none" cap="none" strike="noStrike">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1800"/>
                        <a:buFont typeface="Arial"/>
                        <a:buNone/>
                      </a:pPr>
                      <a:r>
                        <a:t/>
                      </a:r>
                      <a:endParaRPr b="0" sz="1800" u="none" cap="none" strike="noStrike">
                        <a:latin typeface="Century Gothic"/>
                        <a:ea typeface="Century Gothic"/>
                        <a:cs typeface="Century Gothic"/>
                        <a:sym typeface="Century Gothic"/>
                      </a:endParaRPr>
                    </a:p>
                  </a:txBody>
                  <a:tcPr marT="45725" marB="45725" marR="91450" marL="91450"/>
                </a:tc>
                <a:tc>
                  <a:txBody>
                    <a:bodyPr/>
                    <a:lstStyle/>
                    <a:p>
                      <a:pPr indent="0" lvl="0" marL="0" marR="0" rtl="0" algn="l">
                        <a:lnSpc>
                          <a:spcPct val="100000"/>
                        </a:lnSpc>
                        <a:spcBef>
                          <a:spcPts val="0"/>
                        </a:spcBef>
                        <a:spcAft>
                          <a:spcPts val="0"/>
                        </a:spcAft>
                        <a:buClr>
                          <a:srgbClr val="000000"/>
                        </a:buClr>
                        <a:buSzPts val="1800"/>
                        <a:buFont typeface="Arial"/>
                        <a:buNone/>
                      </a:pPr>
                      <a:r>
                        <a:rPr b="0" lang="en-US" sz="1800" u="none" cap="none" strike="noStrike">
                          <a:latin typeface="Century Gothic"/>
                          <a:ea typeface="Century Gothic"/>
                          <a:cs typeface="Century Gothic"/>
                          <a:sym typeface="Century Gothic"/>
                        </a:rPr>
                        <a:t>Giúp dễ ngủ, giảm căng thẳng, điều hoà thần kinh</a:t>
                      </a:r>
                      <a:endParaRPr b="0" sz="1800" u="none" cap="none" strike="noStrike">
                        <a:latin typeface="Century Gothic"/>
                        <a:ea typeface="Century Gothic"/>
                        <a:cs typeface="Century Gothic"/>
                        <a:sym typeface="Century Gothic"/>
                      </a:endParaRPr>
                    </a:p>
                  </a:txBody>
                  <a:tcPr marT="45725" marB="45725" marR="91450" marL="91450"/>
                </a:tc>
                <a:tc>
                  <a:txBody>
                    <a:bodyPr/>
                    <a:lstStyle/>
                    <a:p>
                      <a:pPr indent="0" lvl="0" marL="0" marR="0" rtl="0" algn="l">
                        <a:lnSpc>
                          <a:spcPct val="100000"/>
                        </a:lnSpc>
                        <a:spcBef>
                          <a:spcPts val="0"/>
                        </a:spcBef>
                        <a:spcAft>
                          <a:spcPts val="0"/>
                        </a:spcAft>
                        <a:buClr>
                          <a:schemeClr val="dk1"/>
                        </a:buClr>
                        <a:buSzPts val="1800"/>
                        <a:buFont typeface="Century Gothic"/>
                        <a:buNone/>
                      </a:pPr>
                      <a:r>
                        <a:rPr b="0" lang="en-US" sz="1800" u="none" cap="none" strike="noStrike">
                          <a:latin typeface="Century Gothic"/>
                          <a:ea typeface="Century Gothic"/>
                          <a:cs typeface="Century Gothic"/>
                          <a:sym typeface="Century Gothic"/>
                        </a:rPr>
                        <a:t>Giảm thiểu mệt mỏi, tăng cường năng lượng.</a:t>
                      </a:r>
                      <a:endParaRPr sz="1400" u="none" cap="none" strike="noStrike"/>
                    </a:p>
                    <a:p>
                      <a:pPr indent="0" lvl="0" marL="0" marR="0" rtl="0" algn="l">
                        <a:lnSpc>
                          <a:spcPct val="100000"/>
                        </a:lnSpc>
                        <a:spcBef>
                          <a:spcPts val="0"/>
                        </a:spcBef>
                        <a:spcAft>
                          <a:spcPts val="0"/>
                        </a:spcAft>
                        <a:buClr>
                          <a:schemeClr val="dk1"/>
                        </a:buClr>
                        <a:buSzPts val="1800"/>
                        <a:buFont typeface="Century Gothic"/>
                        <a:buNone/>
                      </a:pPr>
                      <a:r>
                        <a:rPr b="0" lang="en-US" sz="1800" u="none" cap="none" strike="noStrike">
                          <a:latin typeface="Century Gothic"/>
                          <a:ea typeface="Century Gothic"/>
                          <a:cs typeface="Century Gothic"/>
                          <a:sym typeface="Century Gothic"/>
                        </a:rPr>
                        <a:t>Bồi bổ thể lực </a:t>
                      </a:r>
                      <a:endParaRPr b="0" sz="1800" u="none" cap="none" strike="noStrike">
                        <a:latin typeface="Century Gothic"/>
                        <a:ea typeface="Century Gothic"/>
                        <a:cs typeface="Century Gothic"/>
                        <a:sym typeface="Century Gothic"/>
                      </a:endParaRPr>
                    </a:p>
                    <a:p>
                      <a:pPr indent="0" lvl="0" marL="0" marR="0" rtl="0" algn="l">
                        <a:lnSpc>
                          <a:spcPct val="100000"/>
                        </a:lnSpc>
                        <a:spcBef>
                          <a:spcPts val="0"/>
                        </a:spcBef>
                        <a:spcAft>
                          <a:spcPts val="0"/>
                        </a:spcAft>
                        <a:buClr>
                          <a:schemeClr val="dk1"/>
                        </a:buClr>
                        <a:buSzPts val="1800"/>
                        <a:buFont typeface="Century Gothic"/>
                        <a:buNone/>
                      </a:pPr>
                      <a:r>
                        <a:t/>
                      </a:r>
                      <a:endParaRPr b="0" sz="1800" u="none" cap="none" strike="noStrike">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1800"/>
                        <a:buFont typeface="Arial"/>
                        <a:buNone/>
                      </a:pPr>
                      <a:r>
                        <a:t/>
                      </a:r>
                      <a:endParaRPr b="0" sz="1800" u="none" cap="none" strike="noStrike">
                        <a:latin typeface="Century Gothic"/>
                        <a:ea typeface="Century Gothic"/>
                        <a:cs typeface="Century Gothic"/>
                        <a:sym typeface="Century Gothic"/>
                      </a:endParaRPr>
                    </a:p>
                  </a:txBody>
                  <a:tcPr marT="45725" marB="45725" marR="91450" marL="91450"/>
                </a:tc>
              </a:tr>
            </a:tbl>
          </a:graphicData>
        </a:graphic>
      </p:graphicFrame>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4" name="Shape 584"/>
        <p:cNvGrpSpPr/>
        <p:nvPr/>
      </p:nvGrpSpPr>
      <p:grpSpPr>
        <a:xfrm>
          <a:off x="0" y="0"/>
          <a:ext cx="0" cy="0"/>
          <a:chOff x="0" y="0"/>
          <a:chExt cx="0" cy="0"/>
        </a:xfrm>
      </p:grpSpPr>
      <p:pic>
        <p:nvPicPr>
          <p:cNvPr descr="瓶の飲み物&#10;&#10;自動的に生成された説明" id="585" name="Google Shape;585;p22"/>
          <p:cNvPicPr preferRelativeResize="0"/>
          <p:nvPr/>
        </p:nvPicPr>
        <p:blipFill rotWithShape="1">
          <a:blip r:embed="rId3">
            <a:alphaModFix/>
          </a:blip>
          <a:srcRect b="2" l="3245" r="13171" t="0"/>
          <a:stretch/>
        </p:blipFill>
        <p:spPr>
          <a:xfrm>
            <a:off x="3070191" y="2110966"/>
            <a:ext cx="2590130" cy="3098773"/>
          </a:xfrm>
          <a:prstGeom prst="roundRect">
            <a:avLst>
              <a:gd fmla="val 1858" name="adj"/>
            </a:avLst>
          </a:prstGeom>
          <a:noFill/>
          <a:ln>
            <a:noFill/>
          </a:ln>
          <a:effectLst>
            <a:outerShdw blurRad="50800" rotWithShape="0" algn="tl" dir="5400000" dist="50800">
              <a:srgbClr val="000000">
                <a:alpha val="42352"/>
              </a:srgbClr>
            </a:outerShdw>
          </a:effectLst>
        </p:spPr>
      </p:pic>
      <p:sp>
        <p:nvSpPr>
          <p:cNvPr id="586" name="Google Shape;586;p22"/>
          <p:cNvSpPr txBox="1"/>
          <p:nvPr/>
        </p:nvSpPr>
        <p:spPr>
          <a:xfrm>
            <a:off x="702845" y="1221033"/>
            <a:ext cx="10536154"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chemeClr val="lt1"/>
                </a:solidFill>
                <a:latin typeface="Century Gothic"/>
                <a:ea typeface="Century Gothic"/>
                <a:cs typeface="Century Gothic"/>
                <a:sym typeface="Century Gothic"/>
              </a:rPr>
              <a:t>ƯU ĐIỂM CỦA GAN THUỶ PHÂN SỬ DỤNG TRONG SẢN PHẨM</a:t>
            </a:r>
            <a:endParaRPr b="0" i="0" sz="2800" u="none" cap="none" strike="noStrike">
              <a:solidFill>
                <a:schemeClr val="lt1"/>
              </a:solidFill>
              <a:latin typeface="Century Gothic"/>
              <a:ea typeface="Century Gothic"/>
              <a:cs typeface="Century Gothic"/>
              <a:sym typeface="Century Gothic"/>
            </a:endParaRPr>
          </a:p>
        </p:txBody>
      </p:sp>
      <p:sp>
        <p:nvSpPr>
          <p:cNvPr id="587" name="Google Shape;587;p22"/>
          <p:cNvSpPr txBox="1"/>
          <p:nvPr/>
        </p:nvSpPr>
        <p:spPr>
          <a:xfrm>
            <a:off x="5876889" y="2581870"/>
            <a:ext cx="4721164"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entury Gothic"/>
                <a:ea typeface="Century Gothic"/>
                <a:cs typeface="Century Gothic"/>
                <a:sym typeface="Century Gothic"/>
              </a:rPr>
              <a:t>100% chiết xuất từ gan lợn nội địa Nhật Bản</a:t>
            </a:r>
            <a:endParaRPr b="0" i="0" sz="1800" u="none" cap="none" strike="noStrike">
              <a:solidFill>
                <a:schemeClr val="dk1"/>
              </a:solidFill>
              <a:latin typeface="Century Gothic"/>
              <a:ea typeface="Century Gothic"/>
              <a:cs typeface="Century Gothic"/>
              <a:sym typeface="Century Gothic"/>
            </a:endParaRPr>
          </a:p>
        </p:txBody>
      </p:sp>
      <p:sp>
        <p:nvSpPr>
          <p:cNvPr id="588" name="Google Shape;588;p22"/>
          <p:cNvSpPr txBox="1"/>
          <p:nvPr/>
        </p:nvSpPr>
        <p:spPr>
          <a:xfrm>
            <a:off x="5876889" y="3113034"/>
            <a:ext cx="6450431" cy="147732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entury Gothic"/>
                <a:ea typeface="Century Gothic"/>
                <a:cs typeface="Century Gothic"/>
                <a:sym typeface="Century Gothic"/>
              </a:rPr>
              <a:t>Thành phần chính là các peptide tan trong nước có trọng lượng phân tử dưới 3000.</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entury Gothic"/>
                <a:ea typeface="Century Gothic"/>
                <a:cs typeface="Century Gothic"/>
                <a:sym typeface="Century Gothic"/>
              </a:rPr>
              <a:t>Giúp làm giảm gánh nặng của quá trình tiêu hóa và phân hủy trong dạ dày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entury Gothic"/>
                <a:ea typeface="Century Gothic"/>
                <a:cs typeface="Century Gothic"/>
                <a:sym typeface="Century Gothic"/>
              </a:rPr>
              <a:t>Đồng thời giúp tăng cường hấp thu từ đường ruột. </a:t>
            </a:r>
            <a:endParaRPr b="0" i="0" sz="1800" u="none" cap="none" strike="noStrike">
              <a:solidFill>
                <a:schemeClr val="dk1"/>
              </a:solidFill>
              <a:latin typeface="Century Gothic"/>
              <a:ea typeface="Century Gothic"/>
              <a:cs typeface="Century Gothic"/>
              <a:sym typeface="Century Gothic"/>
            </a:endParaRPr>
          </a:p>
        </p:txBody>
      </p:sp>
      <p:sp>
        <p:nvSpPr>
          <p:cNvPr id="589" name="Google Shape;589;p22"/>
          <p:cNvSpPr txBox="1"/>
          <p:nvPr/>
        </p:nvSpPr>
        <p:spPr>
          <a:xfrm>
            <a:off x="5876889" y="4752194"/>
            <a:ext cx="6080511"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entury Gothic"/>
                <a:ea typeface="Century Gothic"/>
                <a:cs typeface="Century Gothic"/>
                <a:sym typeface="Century Gothic"/>
              </a:rPr>
              <a:t>Hoàn toàn không có mùi đặc trưng khó chịu của Gan tươi</a:t>
            </a:r>
            <a:endParaRPr b="0" i="0" sz="1800" u="none" cap="none" strike="noStrike">
              <a:solidFill>
                <a:schemeClr val="dk1"/>
              </a:solidFill>
              <a:latin typeface="Century Gothic"/>
              <a:ea typeface="Century Gothic"/>
              <a:cs typeface="Century Gothic"/>
              <a:sym typeface="Century Gothic"/>
            </a:endParaRPr>
          </a:p>
        </p:txBody>
      </p:sp>
      <p:sp>
        <p:nvSpPr>
          <p:cNvPr id="590" name="Google Shape;590;p22"/>
          <p:cNvSpPr txBox="1"/>
          <p:nvPr/>
        </p:nvSpPr>
        <p:spPr>
          <a:xfrm>
            <a:off x="5876889" y="5209739"/>
            <a:ext cx="3470822"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entury Gothic"/>
                <a:ea typeface="Century Gothic"/>
                <a:cs typeface="Century Gothic"/>
                <a:sym typeface="Century Gothic"/>
              </a:rPr>
              <a:t>1g gan thuỷ phân = 5g Gan tươi</a:t>
            </a:r>
            <a:endParaRPr b="0" i="0" sz="1800" u="none" cap="none" strike="noStrike">
              <a:solidFill>
                <a:schemeClr val="dk1"/>
              </a:solidFill>
              <a:latin typeface="Century Gothic"/>
              <a:ea typeface="Century Gothic"/>
              <a:cs typeface="Century Gothic"/>
              <a:sym typeface="Century Gothic"/>
            </a:endParaRPr>
          </a:p>
        </p:txBody>
      </p:sp>
      <p:pic>
        <p:nvPicPr>
          <p:cNvPr descr="Web サイト が含まれている画像&#10;&#10;自動的に生成された説明" id="591" name="Google Shape;591;p22"/>
          <p:cNvPicPr preferRelativeResize="0"/>
          <p:nvPr/>
        </p:nvPicPr>
        <p:blipFill rotWithShape="1">
          <a:blip r:embed="rId4">
            <a:alphaModFix/>
          </a:blip>
          <a:srcRect b="0" l="0" r="0" t="0"/>
          <a:stretch/>
        </p:blipFill>
        <p:spPr>
          <a:xfrm>
            <a:off x="0" y="4283591"/>
            <a:ext cx="3332442" cy="2221628"/>
          </a:xfrm>
          <a:prstGeom prst="rect">
            <a:avLst/>
          </a:prstGeom>
          <a:noFill/>
          <a:ln>
            <a:noFill/>
          </a:ln>
        </p:spPr>
      </p:pic>
      <p:sp>
        <p:nvSpPr>
          <p:cNvPr id="592" name="Google Shape;592;p22"/>
          <p:cNvSpPr txBox="1"/>
          <p:nvPr/>
        </p:nvSpPr>
        <p:spPr>
          <a:xfrm>
            <a:off x="5922794" y="5579071"/>
            <a:ext cx="5771706" cy="92333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entury Gothic"/>
                <a:ea typeface="Century Gothic"/>
                <a:cs typeface="Century Gothic"/>
                <a:sym typeface="Century Gothic"/>
              </a:rPr>
              <a:t>Đã được chứng minh giảm các chỉ số men gan sau 12 tuần sd và giảm các triệu chứng mệt mỏi sau khi uống rượu bia với hàm lượng 200mg mỗi ngày </a:t>
            </a:r>
            <a:endParaRPr b="0" i="0" sz="1800" u="none" cap="none" strike="noStrike">
              <a:solidFill>
                <a:schemeClr val="dk1"/>
              </a:solidFill>
              <a:latin typeface="Century Gothic"/>
              <a:ea typeface="Century Gothic"/>
              <a:cs typeface="Century Gothic"/>
              <a:sym typeface="Century Gothic"/>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587"/>
                                        </p:tgtEl>
                                        <p:attrNameLst>
                                          <p:attrName>style.visibility</p:attrName>
                                        </p:attrNameLst>
                                      </p:cBhvr>
                                      <p:to>
                                        <p:strVal val="visible"/>
                                      </p:to>
                                    </p:set>
                                    <p:anim calcmode="lin" valueType="num">
                                      <p:cBhvr additive="base">
                                        <p:cTn dur="500"/>
                                        <p:tgtEl>
                                          <p:spTgt spid="587"/>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588"/>
                                        </p:tgtEl>
                                        <p:attrNameLst>
                                          <p:attrName>style.visibility</p:attrName>
                                        </p:attrNameLst>
                                      </p:cBhvr>
                                      <p:to>
                                        <p:strVal val="visible"/>
                                      </p:to>
                                    </p:set>
                                    <p:anim calcmode="lin" valueType="num">
                                      <p:cBhvr additive="base">
                                        <p:cTn dur="500"/>
                                        <p:tgtEl>
                                          <p:spTgt spid="588"/>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589"/>
                                        </p:tgtEl>
                                        <p:attrNameLst>
                                          <p:attrName>style.visibility</p:attrName>
                                        </p:attrNameLst>
                                      </p:cBhvr>
                                      <p:to>
                                        <p:strVal val="visible"/>
                                      </p:to>
                                    </p:set>
                                    <p:anim calcmode="lin" valueType="num">
                                      <p:cBhvr additive="base">
                                        <p:cTn dur="500"/>
                                        <p:tgtEl>
                                          <p:spTgt spid="589"/>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590"/>
                                        </p:tgtEl>
                                        <p:attrNameLst>
                                          <p:attrName>style.visibility</p:attrName>
                                        </p:attrNameLst>
                                      </p:cBhvr>
                                      <p:to>
                                        <p:strVal val="visible"/>
                                      </p:to>
                                    </p:set>
                                    <p:anim calcmode="lin" valueType="num">
                                      <p:cBhvr additive="base">
                                        <p:cTn dur="500"/>
                                        <p:tgtEl>
                                          <p:spTgt spid="590"/>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99" name="Shape 299"/>
        <p:cNvGrpSpPr/>
        <p:nvPr/>
      </p:nvGrpSpPr>
      <p:grpSpPr>
        <a:xfrm>
          <a:off x="0" y="0"/>
          <a:ext cx="0" cy="0"/>
          <a:chOff x="0" y="0"/>
          <a:chExt cx="0" cy="0"/>
        </a:xfrm>
      </p:grpSpPr>
      <p:grpSp>
        <p:nvGrpSpPr>
          <p:cNvPr id="300" name="Google Shape;300;p3"/>
          <p:cNvGrpSpPr/>
          <p:nvPr/>
        </p:nvGrpSpPr>
        <p:grpSpPr>
          <a:xfrm>
            <a:off x="0" y="0"/>
            <a:ext cx="12192000" cy="6858000"/>
            <a:chOff x="0" y="0"/>
            <a:chExt cx="12192000" cy="6858000"/>
          </a:xfrm>
        </p:grpSpPr>
        <p:sp>
          <p:nvSpPr>
            <p:cNvPr id="301" name="Google Shape;301;p3"/>
            <p:cNvSpPr/>
            <p:nvPr/>
          </p:nvSpPr>
          <p:spPr>
            <a:xfrm>
              <a:off x="0" y="0"/>
              <a:ext cx="12192000" cy="6858000"/>
            </a:xfrm>
            <a:prstGeom prst="rect">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2" name="Google Shape;302;p3"/>
            <p:cNvSpPr/>
            <p:nvPr/>
          </p:nvSpPr>
          <p:spPr>
            <a:xfrm>
              <a:off x="0" y="1587"/>
              <a:ext cx="12192000" cy="6856413"/>
            </a:xfrm>
            <a:custGeom>
              <a:rect b="b" l="l" r="r" t="t"/>
              <a:pathLst>
                <a:path extrusionOk="0" h="8638" w="15356">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dk1"/>
            </a:solidFill>
            <a:ln>
              <a:noFill/>
            </a:ln>
          </p:spPr>
        </p:sp>
      </p:grpSp>
      <p:sp>
        <p:nvSpPr>
          <p:cNvPr id="303" name="Google Shape;303;p3"/>
          <p:cNvSpPr/>
          <p:nvPr/>
        </p:nvSpPr>
        <p:spPr>
          <a:xfrm>
            <a:off x="10437812" y="0"/>
            <a:ext cx="685800" cy="1143000"/>
          </a:xfrm>
          <a:prstGeom prst="rect">
            <a:avLst/>
          </a:prstGeom>
          <a:solidFill>
            <a:schemeClr val="accent1"/>
          </a:solidFill>
          <a:ln>
            <a:noFill/>
          </a:ln>
          <a:effectLst>
            <a:outerShdw blurRad="38100" rotWithShape="0" dir="5400000" dist="25400">
              <a:srgbClr val="000000">
                <a:alpha val="44313"/>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4" name="Google Shape;304;p3"/>
          <p:cNvSpPr/>
          <p:nvPr/>
        </p:nvSpPr>
        <p:spPr>
          <a:xfrm>
            <a:off x="0" y="1587"/>
            <a:ext cx="12192000" cy="6856413"/>
          </a:xfrm>
          <a:custGeom>
            <a:rect b="b" l="l" r="r" t="t"/>
            <a:pathLst>
              <a:path extrusionOk="0" h="8638" w="15356">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lt1"/>
          </a:solidFill>
          <a:ln>
            <a:noFill/>
          </a:ln>
        </p:spPr>
      </p:sp>
      <p:sp>
        <p:nvSpPr>
          <p:cNvPr id="305" name="Google Shape;305;p3"/>
          <p:cNvSpPr txBox="1"/>
          <p:nvPr>
            <p:ph type="title"/>
          </p:nvPr>
        </p:nvSpPr>
        <p:spPr>
          <a:xfrm>
            <a:off x="649975" y="4517136"/>
            <a:ext cx="10893095" cy="1174947"/>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rgbClr val="EBEBEB"/>
              </a:buClr>
              <a:buSzPts val="4600"/>
              <a:buFont typeface="Times"/>
              <a:buNone/>
            </a:pPr>
            <a:r>
              <a:rPr b="0" i="0" lang="en-US" sz="4600">
                <a:solidFill>
                  <a:srgbClr val="EBEBEB"/>
                </a:solidFill>
                <a:latin typeface="Times"/>
                <a:ea typeface="Times"/>
                <a:cs typeface="Times"/>
                <a:sym typeface="Times"/>
              </a:rPr>
              <a:t>VAI TRÒ CỦA LÁ GAN ĐỐI VỚI CƠ THỂ</a:t>
            </a:r>
            <a:endParaRPr/>
          </a:p>
        </p:txBody>
      </p:sp>
      <p:pic>
        <p:nvPicPr>
          <p:cNvPr descr="ダイアグラム&#10;&#10;自動的に生成された説明" id="306" name="Google Shape;306;p3"/>
          <p:cNvPicPr preferRelativeResize="0"/>
          <p:nvPr/>
        </p:nvPicPr>
        <p:blipFill rotWithShape="1">
          <a:blip r:embed="rId4">
            <a:alphaModFix/>
          </a:blip>
          <a:srcRect b="0" l="0" r="0" t="0"/>
          <a:stretch/>
        </p:blipFill>
        <p:spPr>
          <a:xfrm>
            <a:off x="734846" y="731520"/>
            <a:ext cx="4269490" cy="3506183"/>
          </a:xfrm>
          <a:prstGeom prst="roundRect">
            <a:avLst>
              <a:gd fmla="val 1858" name="adj"/>
            </a:avLst>
          </a:prstGeom>
          <a:noFill/>
          <a:ln>
            <a:noFill/>
          </a:ln>
          <a:effectLst>
            <a:outerShdw blurRad="50800" rotWithShape="0" algn="tl" dir="5400000" dist="50800">
              <a:srgbClr val="000000">
                <a:alpha val="42352"/>
              </a:srgbClr>
            </a:outerShdw>
          </a:effectLst>
        </p:spPr>
      </p:pic>
      <p:sp>
        <p:nvSpPr>
          <p:cNvPr id="307" name="Google Shape;307;p3"/>
          <p:cNvSpPr/>
          <p:nvPr/>
        </p:nvSpPr>
        <p:spPr>
          <a:xfrm>
            <a:off x="10437812" y="0"/>
            <a:ext cx="685800" cy="1143000"/>
          </a:xfrm>
          <a:prstGeom prst="rect">
            <a:avLst/>
          </a:prstGeom>
          <a:solidFill>
            <a:schemeClr val="accent1"/>
          </a:solidFill>
          <a:ln>
            <a:noFill/>
          </a:ln>
          <a:effectLst>
            <a:outerShdw blurRad="38100" rotWithShape="0" dir="5400000" dist="25400">
              <a:srgbClr val="000000">
                <a:alpha val="44313"/>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8" name="Google Shape;308;p3"/>
          <p:cNvSpPr/>
          <p:nvPr/>
        </p:nvSpPr>
        <p:spPr>
          <a:xfrm>
            <a:off x="5233988" y="1079627"/>
            <a:ext cx="6096000"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lt1"/>
                </a:solidFill>
                <a:latin typeface="Century Gothic"/>
                <a:ea typeface="Century Gothic"/>
                <a:cs typeface="Century Gothic"/>
                <a:sym typeface="Century Gothic"/>
              </a:rPr>
              <a:t>1. Chức năng chuyển hoá</a:t>
            </a:r>
            <a:endParaRPr b="1" i="0" sz="1800" u="none" cap="none" strike="noStrike">
              <a:solidFill>
                <a:schemeClr val="lt1"/>
              </a:solidFill>
              <a:latin typeface="Century Gothic"/>
              <a:ea typeface="Century Gothic"/>
              <a:cs typeface="Century Gothic"/>
              <a:sym typeface="Century Gothic"/>
            </a:endParaRPr>
          </a:p>
        </p:txBody>
      </p:sp>
      <p:sp>
        <p:nvSpPr>
          <p:cNvPr id="309" name="Google Shape;309;p3"/>
          <p:cNvSpPr/>
          <p:nvPr/>
        </p:nvSpPr>
        <p:spPr>
          <a:xfrm>
            <a:off x="5267448" y="1550294"/>
            <a:ext cx="2316660"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lt1"/>
                </a:solidFill>
                <a:latin typeface="Century Gothic"/>
                <a:ea typeface="Century Gothic"/>
                <a:cs typeface="Century Gothic"/>
                <a:sym typeface="Century Gothic"/>
              </a:rPr>
              <a:t>2. Chức năng giải độc</a:t>
            </a:r>
            <a:endParaRPr b="1" i="0" sz="1800" u="none" cap="none" strike="noStrike">
              <a:solidFill>
                <a:schemeClr val="lt1"/>
              </a:solidFill>
              <a:latin typeface="Century Gothic"/>
              <a:ea typeface="Century Gothic"/>
              <a:cs typeface="Century Gothic"/>
              <a:sym typeface="Century Gothic"/>
            </a:endParaRPr>
          </a:p>
        </p:txBody>
      </p:sp>
      <p:sp>
        <p:nvSpPr>
          <p:cNvPr id="310" name="Google Shape;310;p3"/>
          <p:cNvSpPr/>
          <p:nvPr/>
        </p:nvSpPr>
        <p:spPr>
          <a:xfrm>
            <a:off x="5258170" y="2527378"/>
            <a:ext cx="6096000"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lt1"/>
                </a:solidFill>
                <a:latin typeface="Century Gothic"/>
                <a:ea typeface="Century Gothic"/>
                <a:cs typeface="Century Gothic"/>
                <a:sym typeface="Century Gothic"/>
              </a:rPr>
              <a:t>4. Vai trò của gan trong tổng hợp, dự trữ các chất đông máu và chống đông máu</a:t>
            </a:r>
            <a:endParaRPr b="1" i="0" sz="1800" u="none" cap="none" strike="noStrike">
              <a:solidFill>
                <a:schemeClr val="lt1"/>
              </a:solidFill>
              <a:latin typeface="Century Gothic"/>
              <a:ea typeface="Century Gothic"/>
              <a:cs typeface="Century Gothic"/>
              <a:sym typeface="Century Gothic"/>
            </a:endParaRPr>
          </a:p>
        </p:txBody>
      </p:sp>
      <p:sp>
        <p:nvSpPr>
          <p:cNvPr id="311" name="Google Shape;311;p3"/>
          <p:cNvSpPr/>
          <p:nvPr/>
        </p:nvSpPr>
        <p:spPr>
          <a:xfrm>
            <a:off x="5320347" y="3244334"/>
            <a:ext cx="2185214"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lt1"/>
                </a:solidFill>
                <a:latin typeface="Century Gothic"/>
                <a:ea typeface="Century Gothic"/>
                <a:cs typeface="Century Gothic"/>
                <a:sym typeface="Century Gothic"/>
              </a:rPr>
              <a:t>5. Chức năng dự trữ</a:t>
            </a:r>
            <a:endParaRPr b="1" i="0" sz="1800" u="none" cap="none" strike="noStrike">
              <a:solidFill>
                <a:schemeClr val="lt1"/>
              </a:solidFill>
              <a:latin typeface="Century Gothic"/>
              <a:ea typeface="Century Gothic"/>
              <a:cs typeface="Century Gothic"/>
              <a:sym typeface="Century Gothic"/>
            </a:endParaRPr>
          </a:p>
        </p:txBody>
      </p:sp>
      <p:sp>
        <p:nvSpPr>
          <p:cNvPr id="312" name="Google Shape;312;p3"/>
          <p:cNvSpPr/>
          <p:nvPr/>
        </p:nvSpPr>
        <p:spPr>
          <a:xfrm>
            <a:off x="5267448" y="2056711"/>
            <a:ext cx="5458546"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lt1"/>
                </a:solidFill>
                <a:latin typeface="Century Gothic"/>
                <a:ea typeface="Century Gothic"/>
                <a:cs typeface="Century Gothic"/>
                <a:sym typeface="Century Gothic"/>
              </a:rPr>
              <a:t>3. Chức năng tạo mật là vai trò quan trọng của lá gan</a:t>
            </a:r>
            <a:endParaRPr b="1" i="0" sz="1800" u="none" cap="none" strike="noStrike">
              <a:solidFill>
                <a:schemeClr val="lt1"/>
              </a:solidFill>
              <a:latin typeface="Century Gothic"/>
              <a:ea typeface="Century Gothic"/>
              <a:cs typeface="Century Gothic"/>
              <a:sym typeface="Century Gothic"/>
            </a:endParaRPr>
          </a:p>
        </p:txBody>
      </p:sp>
      <p:pic>
        <p:nvPicPr>
          <p:cNvPr descr="ロゴ&#10;&#10;自動的に生成された説明" id="313" name="Google Shape;313;p3"/>
          <p:cNvPicPr preferRelativeResize="0"/>
          <p:nvPr/>
        </p:nvPicPr>
        <p:blipFill rotWithShape="1">
          <a:blip r:embed="rId5">
            <a:alphaModFix/>
          </a:blip>
          <a:srcRect b="0" l="0" r="0" t="0"/>
          <a:stretch/>
        </p:blipFill>
        <p:spPr>
          <a:xfrm>
            <a:off x="1001858" y="5854535"/>
            <a:ext cx="353704" cy="330434"/>
          </a:xfrm>
          <a:prstGeom prst="roundRect">
            <a:avLst>
              <a:gd fmla="val 50000" name="adj"/>
            </a:avLst>
          </a:prstGeom>
          <a:noFill/>
          <a:ln>
            <a:noFill/>
          </a:ln>
          <a:effectLst>
            <a:outerShdw blurRad="50800" rotWithShape="0" algn="tl" dir="5400000" dist="50800">
              <a:srgbClr val="000000">
                <a:alpha val="42352"/>
              </a:srgbClr>
            </a:outerShdw>
          </a:effectLst>
        </p:spPr>
      </p:pic>
      <p:pic>
        <p:nvPicPr>
          <p:cNvPr descr="テキスト, アイコン&#10;&#10;自動的に生成された説明" id="314" name="Google Shape;314;p3"/>
          <p:cNvPicPr preferRelativeResize="0"/>
          <p:nvPr/>
        </p:nvPicPr>
        <p:blipFill rotWithShape="1">
          <a:blip r:embed="rId6">
            <a:alphaModFix/>
          </a:blip>
          <a:srcRect b="0" l="0" r="0" t="0"/>
          <a:stretch/>
        </p:blipFill>
        <p:spPr>
          <a:xfrm>
            <a:off x="1469345" y="5918389"/>
            <a:ext cx="1351323" cy="259493"/>
          </a:xfrm>
          <a:prstGeom prst="roundRect">
            <a:avLst>
              <a:gd fmla="val 1858" name="adj"/>
            </a:avLst>
          </a:prstGeom>
          <a:noFill/>
          <a:ln>
            <a:noFill/>
          </a:ln>
          <a:effectLst>
            <a:outerShdw blurRad="50800" rotWithShape="0" algn="tl" dir="5400000" dist="50800">
              <a:srgbClr val="000000">
                <a:alpha val="42352"/>
              </a:srgbClr>
            </a:outerShdw>
          </a:effectLst>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308"/>
                                        </p:tgtEl>
                                        <p:attrNameLst>
                                          <p:attrName>style.visibility</p:attrName>
                                        </p:attrNameLst>
                                      </p:cBhvr>
                                      <p:to>
                                        <p:strVal val="visible"/>
                                      </p:to>
                                    </p:set>
                                    <p:anim calcmode="lin" valueType="num">
                                      <p:cBhvr additive="base">
                                        <p:cTn dur="500"/>
                                        <p:tgtEl>
                                          <p:spTgt spid="308"/>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309"/>
                                        </p:tgtEl>
                                        <p:attrNameLst>
                                          <p:attrName>style.visibility</p:attrName>
                                        </p:attrNameLst>
                                      </p:cBhvr>
                                      <p:to>
                                        <p:strVal val="visible"/>
                                      </p:to>
                                    </p:set>
                                    <p:anim calcmode="lin" valueType="num">
                                      <p:cBhvr additive="base">
                                        <p:cTn dur="500"/>
                                        <p:tgtEl>
                                          <p:spTgt spid="309"/>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312"/>
                                        </p:tgtEl>
                                        <p:attrNameLst>
                                          <p:attrName>style.visibility</p:attrName>
                                        </p:attrNameLst>
                                      </p:cBhvr>
                                      <p:to>
                                        <p:strVal val="visible"/>
                                      </p:to>
                                    </p:set>
                                    <p:anim calcmode="lin" valueType="num">
                                      <p:cBhvr additive="base">
                                        <p:cTn dur="500"/>
                                        <p:tgtEl>
                                          <p:spTgt spid="312"/>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310"/>
                                        </p:tgtEl>
                                        <p:attrNameLst>
                                          <p:attrName>style.visibility</p:attrName>
                                        </p:attrNameLst>
                                      </p:cBhvr>
                                      <p:to>
                                        <p:strVal val="visible"/>
                                      </p:to>
                                    </p:set>
                                    <p:anim calcmode="lin" valueType="num">
                                      <p:cBhvr additive="base">
                                        <p:cTn dur="500"/>
                                        <p:tgtEl>
                                          <p:spTgt spid="310"/>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1"/>
                                        </p:tgtEl>
                                        <p:attrNameLst>
                                          <p:attrName>style.visibility</p:attrName>
                                        </p:attrNameLst>
                                      </p:cBhvr>
                                      <p:to>
                                        <p:strVal val="visible"/>
                                      </p:to>
                                    </p:set>
                                    <p:animEffect filter="fade" transition="in">
                                      <p:cBhvr>
                                        <p:cTn dur="500"/>
                                        <p:tgtEl>
                                          <p:spTgt spid="31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6"/>
                                        </p:tgtEl>
                                        <p:attrNameLst>
                                          <p:attrName>style.visibility</p:attrName>
                                        </p:attrNameLst>
                                      </p:cBhvr>
                                      <p:to>
                                        <p:strVal val="visible"/>
                                      </p:to>
                                    </p:set>
                                    <p:animEffect filter="fade" transition="in">
                                      <p:cBhvr>
                                        <p:cTn dur="2000"/>
                                        <p:tgtEl>
                                          <p:spTgt spid="30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597" name="Shape 597"/>
        <p:cNvGrpSpPr/>
        <p:nvPr/>
      </p:nvGrpSpPr>
      <p:grpSpPr>
        <a:xfrm>
          <a:off x="0" y="0"/>
          <a:ext cx="0" cy="0"/>
          <a:chOff x="0" y="0"/>
          <a:chExt cx="0" cy="0"/>
        </a:xfrm>
      </p:grpSpPr>
      <p:sp>
        <p:nvSpPr>
          <p:cNvPr id="598" name="Google Shape;598;p23"/>
          <p:cNvSpPr/>
          <p:nvPr/>
        </p:nvSpPr>
        <p:spPr>
          <a:xfrm>
            <a:off x="0" y="0"/>
            <a:ext cx="12192000" cy="6858000"/>
          </a:xfrm>
          <a:prstGeom prst="rect">
            <a:avLst/>
          </a:pr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9" name="Google Shape;599;p23"/>
          <p:cNvSpPr/>
          <p:nvPr/>
        </p:nvSpPr>
        <p:spPr>
          <a:xfrm>
            <a:off x="0" y="794"/>
            <a:ext cx="12192000" cy="6856413"/>
          </a:xfrm>
          <a:custGeom>
            <a:rect b="b" l="l" r="r" t="t"/>
            <a:pathLst>
              <a:path extrusionOk="0" h="8638" w="15356">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lt1"/>
          </a:solidFill>
          <a:ln>
            <a:noFill/>
          </a:ln>
        </p:spPr>
      </p:sp>
      <p:sp>
        <p:nvSpPr>
          <p:cNvPr id="600" name="Google Shape;600;p23"/>
          <p:cNvSpPr/>
          <p:nvPr/>
        </p:nvSpPr>
        <p:spPr>
          <a:xfrm rot="-5677511">
            <a:off x="5376762" y="1826078"/>
            <a:ext cx="3299407" cy="440924"/>
          </a:xfrm>
          <a:custGeom>
            <a:rect b="b" l="l" r="r" t="t"/>
            <a:pathLst>
              <a:path extrusionOk="0" h="5291" w="10000">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lt1">
              <a:alpha val="2000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1" name="Google Shape;601;p23"/>
          <p:cNvSpPr txBox="1"/>
          <p:nvPr>
            <p:ph type="title"/>
          </p:nvPr>
        </p:nvSpPr>
        <p:spPr>
          <a:xfrm>
            <a:off x="639098" y="629265"/>
            <a:ext cx="6072776" cy="1622322"/>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Clr>
                <a:srgbClr val="FFFFFF"/>
              </a:buClr>
              <a:buSzPts val="3600"/>
              <a:buFont typeface="Century Gothic"/>
              <a:buNone/>
            </a:pPr>
            <a:r>
              <a:rPr lang="en-US">
                <a:solidFill>
                  <a:srgbClr val="FFFFFF"/>
                </a:solidFill>
              </a:rPr>
              <a:t>TÁC DỤNG CHÍNH</a:t>
            </a:r>
            <a:endParaRPr>
              <a:solidFill>
                <a:srgbClr val="FFFFFF"/>
              </a:solidFill>
            </a:endParaRPr>
          </a:p>
        </p:txBody>
      </p:sp>
      <p:pic>
        <p:nvPicPr>
          <p:cNvPr descr="瓶の飲み物&#10;&#10;自動的に生成された説明" id="602" name="Google Shape;602;p23"/>
          <p:cNvPicPr preferRelativeResize="0"/>
          <p:nvPr/>
        </p:nvPicPr>
        <p:blipFill rotWithShape="1">
          <a:blip r:embed="rId3">
            <a:alphaModFix/>
          </a:blip>
          <a:srcRect b="2" l="3245" r="13171" t="0"/>
          <a:stretch/>
        </p:blipFill>
        <p:spPr>
          <a:xfrm>
            <a:off x="6774511" y="1047550"/>
            <a:ext cx="4455464" cy="5330389"/>
          </a:xfrm>
          <a:custGeom>
            <a:rect b="b" l="l" r="r" t="t"/>
            <a:pathLst>
              <a:path extrusionOk="0" h="5897880" w="4929808">
                <a:moveTo>
                  <a:pt x="104535" y="0"/>
                </a:moveTo>
                <a:lnTo>
                  <a:pt x="2751151" y="0"/>
                </a:lnTo>
                <a:lnTo>
                  <a:pt x="4769032" y="0"/>
                </a:lnTo>
                <a:lnTo>
                  <a:pt x="4929808" y="0"/>
                </a:lnTo>
                <a:lnTo>
                  <a:pt x="4929808" y="5897880"/>
                </a:lnTo>
                <a:lnTo>
                  <a:pt x="4769032" y="5897880"/>
                </a:lnTo>
                <a:lnTo>
                  <a:pt x="2751151" y="5897880"/>
                </a:lnTo>
                <a:lnTo>
                  <a:pt x="0" y="5897880"/>
                </a:lnTo>
                <a:lnTo>
                  <a:pt x="0" y="5896985"/>
                </a:lnTo>
                <a:lnTo>
                  <a:pt x="103291" y="5896985"/>
                </a:lnTo>
                <a:lnTo>
                  <a:pt x="112340" y="5838313"/>
                </a:lnTo>
                <a:lnTo>
                  <a:pt x="123631" y="5762037"/>
                </a:lnTo>
                <a:lnTo>
                  <a:pt x="135550" y="5671232"/>
                </a:lnTo>
                <a:lnTo>
                  <a:pt x="149820" y="5563476"/>
                </a:lnTo>
                <a:lnTo>
                  <a:pt x="164875" y="5444219"/>
                </a:lnTo>
                <a:lnTo>
                  <a:pt x="180714" y="5309828"/>
                </a:lnTo>
                <a:lnTo>
                  <a:pt x="197494" y="5163329"/>
                </a:lnTo>
                <a:lnTo>
                  <a:pt x="214273" y="5004117"/>
                </a:lnTo>
                <a:lnTo>
                  <a:pt x="231367" y="4834615"/>
                </a:lnTo>
                <a:lnTo>
                  <a:pt x="247205" y="4651794"/>
                </a:lnTo>
                <a:lnTo>
                  <a:pt x="262417" y="4460498"/>
                </a:lnTo>
                <a:lnTo>
                  <a:pt x="276217" y="4258305"/>
                </a:lnTo>
                <a:lnTo>
                  <a:pt x="289390" y="4047637"/>
                </a:lnTo>
                <a:lnTo>
                  <a:pt x="301779" y="3827889"/>
                </a:lnTo>
                <a:lnTo>
                  <a:pt x="306170" y="3715291"/>
                </a:lnTo>
                <a:lnTo>
                  <a:pt x="311031" y="3600271"/>
                </a:lnTo>
                <a:lnTo>
                  <a:pt x="315579" y="3483435"/>
                </a:lnTo>
                <a:lnTo>
                  <a:pt x="318558" y="3365994"/>
                </a:lnTo>
                <a:lnTo>
                  <a:pt x="321224" y="3246131"/>
                </a:lnTo>
                <a:lnTo>
                  <a:pt x="324047" y="3125058"/>
                </a:lnTo>
                <a:lnTo>
                  <a:pt x="325929" y="3001563"/>
                </a:lnTo>
                <a:lnTo>
                  <a:pt x="325929" y="2876858"/>
                </a:lnTo>
                <a:lnTo>
                  <a:pt x="326870" y="2750941"/>
                </a:lnTo>
                <a:lnTo>
                  <a:pt x="325929" y="2623814"/>
                </a:lnTo>
                <a:lnTo>
                  <a:pt x="324047" y="2494871"/>
                </a:lnTo>
                <a:lnTo>
                  <a:pt x="322322" y="2365928"/>
                </a:lnTo>
                <a:lnTo>
                  <a:pt x="318558" y="2235169"/>
                </a:lnTo>
                <a:lnTo>
                  <a:pt x="314638" y="2103199"/>
                </a:lnTo>
                <a:lnTo>
                  <a:pt x="310090" y="1971229"/>
                </a:lnTo>
                <a:lnTo>
                  <a:pt x="303660" y="1838048"/>
                </a:lnTo>
                <a:lnTo>
                  <a:pt x="295976" y="1703656"/>
                </a:lnTo>
                <a:lnTo>
                  <a:pt x="288606" y="1568660"/>
                </a:lnTo>
                <a:lnTo>
                  <a:pt x="279197" y="1433663"/>
                </a:lnTo>
                <a:lnTo>
                  <a:pt x="267906" y="1296850"/>
                </a:lnTo>
                <a:lnTo>
                  <a:pt x="256615" y="1161853"/>
                </a:lnTo>
                <a:lnTo>
                  <a:pt x="243598" y="1024435"/>
                </a:lnTo>
                <a:lnTo>
                  <a:pt x="229328" y="886411"/>
                </a:lnTo>
                <a:lnTo>
                  <a:pt x="214273" y="750203"/>
                </a:lnTo>
                <a:lnTo>
                  <a:pt x="196709" y="612180"/>
                </a:lnTo>
                <a:lnTo>
                  <a:pt x="177891" y="474761"/>
                </a:lnTo>
                <a:lnTo>
                  <a:pt x="159229" y="336738"/>
                </a:lnTo>
                <a:lnTo>
                  <a:pt x="137432" y="199320"/>
                </a:lnTo>
                <a:lnTo>
                  <a:pt x="115163" y="62507"/>
                </a:lnTo>
                <a:close/>
              </a:path>
            </a:pathLst>
          </a:custGeom>
          <a:noFill/>
          <a:ln>
            <a:noFill/>
          </a:ln>
        </p:spPr>
      </p:pic>
      <p:sp>
        <p:nvSpPr>
          <p:cNvPr id="603" name="Google Shape;603;p23"/>
          <p:cNvSpPr/>
          <p:nvPr/>
        </p:nvSpPr>
        <p:spPr>
          <a:xfrm>
            <a:off x="10437812" y="0"/>
            <a:ext cx="685800" cy="1143000"/>
          </a:xfrm>
          <a:prstGeom prst="rect">
            <a:avLst/>
          </a:prstGeom>
          <a:solidFill>
            <a:schemeClr val="accent1"/>
          </a:solidFill>
          <a:ln>
            <a:noFill/>
          </a:ln>
          <a:effectLst>
            <a:outerShdw blurRad="38100" rotWithShape="0" dir="5400000" dist="25400">
              <a:srgbClr val="000000">
                <a:alpha val="44313"/>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4" name="Google Shape;604;p23"/>
          <p:cNvSpPr/>
          <p:nvPr/>
        </p:nvSpPr>
        <p:spPr>
          <a:xfrm>
            <a:off x="0" y="2667000"/>
            <a:ext cx="4191000" cy="4191000"/>
          </a:xfrm>
          <a:prstGeom prst="ellipse">
            <a:avLst/>
          </a:prstGeom>
          <a:gradFill>
            <a:gsLst>
              <a:gs pos="0">
                <a:srgbClr val="9B6BF2">
                  <a:alpha val="10588"/>
                </a:srgbClr>
              </a:gs>
              <a:gs pos="36000">
                <a:srgbClr val="9B6BF2">
                  <a:alpha val="9411"/>
                </a:srgbClr>
              </a:gs>
              <a:gs pos="75000">
                <a:srgbClr val="9B6BF2">
                  <a:alpha val="0"/>
                </a:srgbClr>
              </a:gs>
              <a:gs pos="100000">
                <a:srgbClr val="9B6BF2">
                  <a:alpha val="0"/>
                </a:srgbClr>
              </a:gs>
            </a:gsLst>
            <a:path path="circle">
              <a:fillToRect b="50%" l="50%" r="50%" t="50%"/>
            </a:path>
            <a:tileRect/>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5" name="Google Shape;605;p23"/>
          <p:cNvSpPr/>
          <p:nvPr/>
        </p:nvSpPr>
        <p:spPr>
          <a:xfrm>
            <a:off x="0" y="2895600"/>
            <a:ext cx="2362200" cy="2362200"/>
          </a:xfrm>
          <a:prstGeom prst="ellipse">
            <a:avLst/>
          </a:prstGeom>
          <a:gradFill>
            <a:gsLst>
              <a:gs pos="0">
                <a:srgbClr val="9B6BF2">
                  <a:alpha val="7450"/>
                </a:srgbClr>
              </a:gs>
              <a:gs pos="36000">
                <a:srgbClr val="9B6BF2">
                  <a:alpha val="7450"/>
                </a:srgbClr>
              </a:gs>
              <a:gs pos="72000">
                <a:srgbClr val="9B6BF2">
                  <a:alpha val="0"/>
                </a:srgbClr>
              </a:gs>
              <a:gs pos="100000">
                <a:srgbClr val="9B6BF2">
                  <a:alpha val="0"/>
                </a:srgbClr>
              </a:gs>
            </a:gsLst>
            <a:path path="circle">
              <a:fillToRect b="50%" l="50%" r="50%" t="50%"/>
            </a:path>
            <a:tileRect/>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6" name="Google Shape;606;p23"/>
          <p:cNvSpPr txBox="1"/>
          <p:nvPr>
            <p:ph idx="1" type="body"/>
          </p:nvPr>
        </p:nvSpPr>
        <p:spPr>
          <a:xfrm>
            <a:off x="639098" y="1700213"/>
            <a:ext cx="6072775" cy="4530262"/>
          </a:xfrm>
          <a:prstGeom prst="rect">
            <a:avLst/>
          </a:prstGeom>
          <a:noFill/>
          <a:ln>
            <a:noFill/>
          </a:ln>
        </p:spPr>
        <p:txBody>
          <a:bodyPr anchorCtr="0" anchor="ctr" bIns="45700" lIns="91425" spcFirstLastPara="1" rIns="91425" wrap="square" tIns="45700">
            <a:normAutofit/>
          </a:bodyPr>
          <a:lstStyle/>
          <a:p>
            <a:pPr indent="-342900" lvl="0" marL="342900" rtl="0" algn="l">
              <a:lnSpc>
                <a:spcPct val="90000"/>
              </a:lnSpc>
              <a:spcBef>
                <a:spcPts val="0"/>
              </a:spcBef>
              <a:spcAft>
                <a:spcPts val="0"/>
              </a:spcAft>
              <a:buSzPts val="1360"/>
              <a:buChar char="►"/>
            </a:pPr>
            <a:r>
              <a:rPr lang="en-US" sz="1700">
                <a:solidFill>
                  <a:srgbClr val="FFFFFF"/>
                </a:solidFill>
                <a:latin typeface="Times"/>
                <a:ea typeface="Times"/>
                <a:cs typeface="Times"/>
                <a:sym typeface="Times"/>
              </a:rPr>
              <a:t>1. Chiết xuất Gan lợn thuỷ phân </a:t>
            </a:r>
            <a:r>
              <a:rPr b="0" i="0" lang="en-US" sz="1700" u="none" strike="noStrike">
                <a:solidFill>
                  <a:srgbClr val="FFFFFF"/>
                </a:solidFill>
                <a:latin typeface="Times"/>
                <a:ea typeface="Times"/>
                <a:cs typeface="Times"/>
                <a:sym typeface="Times"/>
              </a:rPr>
              <a:t>chứa axit amin và các peptide có tác dụng hỗ trợ tái tạo tế bào gan, giảm nồng độ acetaldehyde trong máu, giúp giảm cảm giác nôn nao, mệt mỏi thường xuất hiện sau khi uống rượu bia.</a:t>
            </a:r>
            <a:endParaRPr/>
          </a:p>
          <a:p>
            <a:pPr indent="-342900" lvl="0" marL="342900" rtl="0" algn="l">
              <a:lnSpc>
                <a:spcPct val="90000"/>
              </a:lnSpc>
              <a:spcBef>
                <a:spcPts val="1000"/>
              </a:spcBef>
              <a:spcAft>
                <a:spcPts val="0"/>
              </a:spcAft>
              <a:buSzPts val="1360"/>
              <a:buChar char="►"/>
            </a:pPr>
            <a:r>
              <a:rPr lang="en-US" sz="1700">
                <a:solidFill>
                  <a:srgbClr val="FFFFFF"/>
                </a:solidFill>
                <a:latin typeface="Times"/>
                <a:ea typeface="Times"/>
                <a:cs typeface="Times"/>
                <a:sym typeface="Times"/>
              </a:rPr>
              <a:t>2. Chiết xuất nghệ chứa curcumin giúp làm thanh lọc gan, giúp trẻ hóa các tế bào gan và tiếp thêm năng lượng để chúng loại bỏ các độc tố.Có tác dụng bảo vệ Gan và ngăn ngừa quá trình viêm trong tế bào gan</a:t>
            </a:r>
            <a:endParaRPr/>
          </a:p>
          <a:p>
            <a:pPr indent="-342900" lvl="0" marL="342900" rtl="0" algn="l">
              <a:lnSpc>
                <a:spcPct val="90000"/>
              </a:lnSpc>
              <a:spcBef>
                <a:spcPts val="1000"/>
              </a:spcBef>
              <a:spcAft>
                <a:spcPts val="0"/>
              </a:spcAft>
              <a:buSzPts val="1360"/>
              <a:buChar char="►"/>
            </a:pPr>
            <a:r>
              <a:rPr lang="en-US" sz="1700">
                <a:solidFill>
                  <a:srgbClr val="FFFFFF"/>
                </a:solidFill>
                <a:latin typeface="Times"/>
                <a:ea typeface="Times"/>
                <a:cs typeface="Times"/>
                <a:sym typeface="Times"/>
              </a:rPr>
              <a:t>3. Inositol có khả năng giảm mỡ máu cũng như giảm hàm lượng cholesterol trong máu. Giảm nguy cơ làm Gan nhiễm mỡ</a:t>
            </a:r>
            <a:endParaRPr/>
          </a:p>
          <a:p>
            <a:pPr indent="-342900" lvl="0" marL="342900" rtl="0" algn="l">
              <a:lnSpc>
                <a:spcPct val="90000"/>
              </a:lnSpc>
              <a:spcBef>
                <a:spcPts val="1000"/>
              </a:spcBef>
              <a:spcAft>
                <a:spcPts val="0"/>
              </a:spcAft>
              <a:buSzPts val="1360"/>
              <a:buChar char="►"/>
            </a:pPr>
            <a:r>
              <a:rPr lang="en-US" sz="1700">
                <a:solidFill>
                  <a:srgbClr val="FFFFFF"/>
                </a:solidFill>
                <a:latin typeface="Times"/>
                <a:ea typeface="Times"/>
                <a:cs typeface="Times"/>
                <a:sym typeface="Times"/>
              </a:rPr>
              <a:t>4.Atiso giúp giảm độc tố và loại bỏ khỏi Gan, thúc đẩy tái phát triển và phục hồi các tế bào gan bị tổn thương.</a:t>
            </a:r>
            <a:endParaRPr/>
          </a:p>
          <a:p>
            <a:pPr indent="-342900" lvl="0" marL="342900" rtl="0" algn="l">
              <a:lnSpc>
                <a:spcPct val="90000"/>
              </a:lnSpc>
              <a:spcBef>
                <a:spcPts val="1000"/>
              </a:spcBef>
              <a:spcAft>
                <a:spcPts val="0"/>
              </a:spcAft>
              <a:buSzPts val="1360"/>
              <a:buChar char="►"/>
            </a:pPr>
            <a:r>
              <a:rPr lang="en-US" sz="1700">
                <a:solidFill>
                  <a:srgbClr val="FFFFFF"/>
                </a:solidFill>
                <a:latin typeface="Times"/>
                <a:ea typeface="Times"/>
                <a:cs typeface="Times"/>
                <a:sym typeface="Times"/>
              </a:rPr>
              <a:t>5. Rễ macca giảm thiểu mệt mỏi</a:t>
            </a:r>
            <a:endParaRPr/>
          </a:p>
          <a:p>
            <a:pPr indent="-256540" lvl="0" marL="342900" rtl="0" algn="l">
              <a:lnSpc>
                <a:spcPct val="90000"/>
              </a:lnSpc>
              <a:spcBef>
                <a:spcPts val="1000"/>
              </a:spcBef>
              <a:spcAft>
                <a:spcPts val="0"/>
              </a:spcAft>
              <a:buSzPts val="1360"/>
              <a:buNone/>
            </a:pPr>
            <a:r>
              <a:t/>
            </a:r>
            <a:endParaRPr sz="1700">
              <a:solidFill>
                <a:srgbClr val="FFFFFF"/>
              </a:solidFill>
              <a:latin typeface="Times"/>
              <a:ea typeface="Times"/>
              <a:cs typeface="Times"/>
              <a:sym typeface="Times"/>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610" name="Shape 610"/>
        <p:cNvGrpSpPr/>
        <p:nvPr/>
      </p:nvGrpSpPr>
      <p:grpSpPr>
        <a:xfrm>
          <a:off x="0" y="0"/>
          <a:ext cx="0" cy="0"/>
          <a:chOff x="0" y="0"/>
          <a:chExt cx="0" cy="0"/>
        </a:xfrm>
      </p:grpSpPr>
      <p:sp>
        <p:nvSpPr>
          <p:cNvPr id="611" name="Google Shape;611;p24"/>
          <p:cNvSpPr/>
          <p:nvPr/>
        </p:nvSpPr>
        <p:spPr>
          <a:xfrm>
            <a:off x="0" y="0"/>
            <a:ext cx="12192000" cy="6858000"/>
          </a:xfrm>
          <a:prstGeom prst="rect">
            <a:avLst/>
          </a:pr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2" name="Google Shape;612;p24"/>
          <p:cNvSpPr/>
          <p:nvPr/>
        </p:nvSpPr>
        <p:spPr>
          <a:xfrm>
            <a:off x="0" y="794"/>
            <a:ext cx="12192000" cy="6856413"/>
          </a:xfrm>
          <a:custGeom>
            <a:rect b="b" l="l" r="r" t="t"/>
            <a:pathLst>
              <a:path extrusionOk="0" h="8638" w="15356">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lt1"/>
          </a:solidFill>
          <a:ln>
            <a:noFill/>
          </a:ln>
        </p:spPr>
      </p:sp>
      <p:sp>
        <p:nvSpPr>
          <p:cNvPr id="613" name="Google Shape;613;p24"/>
          <p:cNvSpPr/>
          <p:nvPr/>
        </p:nvSpPr>
        <p:spPr>
          <a:xfrm rot="-5677511">
            <a:off x="5376762" y="1826078"/>
            <a:ext cx="3299407" cy="440924"/>
          </a:xfrm>
          <a:custGeom>
            <a:rect b="b" l="l" r="r" t="t"/>
            <a:pathLst>
              <a:path extrusionOk="0" h="5291" w="10000">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lt1">
              <a:alpha val="2000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4" name="Google Shape;614;p24"/>
          <p:cNvSpPr txBox="1"/>
          <p:nvPr>
            <p:ph type="title"/>
          </p:nvPr>
        </p:nvSpPr>
        <p:spPr>
          <a:xfrm>
            <a:off x="639098" y="629265"/>
            <a:ext cx="6072776" cy="1622322"/>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Clr>
                <a:srgbClr val="FFFFFF"/>
              </a:buClr>
              <a:buSzPts val="3600"/>
              <a:buFont typeface="Century Gothic"/>
              <a:buNone/>
            </a:pPr>
            <a:r>
              <a:rPr lang="en-US">
                <a:solidFill>
                  <a:srgbClr val="FFFFFF"/>
                </a:solidFill>
              </a:rPr>
              <a:t>CÔNG DỤNG</a:t>
            </a:r>
            <a:endParaRPr/>
          </a:p>
        </p:txBody>
      </p:sp>
      <p:pic>
        <p:nvPicPr>
          <p:cNvPr descr="Web サイト が含まれている画像&#10;&#10;自動的に生成された説明" id="615" name="Google Shape;615;p24"/>
          <p:cNvPicPr preferRelativeResize="0"/>
          <p:nvPr/>
        </p:nvPicPr>
        <p:blipFill rotWithShape="1">
          <a:blip r:embed="rId3">
            <a:alphaModFix/>
          </a:blip>
          <a:srcRect b="-2" l="28975" r="15227" t="0"/>
          <a:stretch/>
        </p:blipFill>
        <p:spPr>
          <a:xfrm>
            <a:off x="6765760" y="495297"/>
            <a:ext cx="4929808" cy="5897880"/>
          </a:xfrm>
          <a:custGeom>
            <a:rect b="b" l="l" r="r" t="t"/>
            <a:pathLst>
              <a:path extrusionOk="0" h="5897880" w="4929808">
                <a:moveTo>
                  <a:pt x="104535" y="0"/>
                </a:moveTo>
                <a:lnTo>
                  <a:pt x="2751151" y="0"/>
                </a:lnTo>
                <a:lnTo>
                  <a:pt x="4769032" y="0"/>
                </a:lnTo>
                <a:lnTo>
                  <a:pt x="4929808" y="0"/>
                </a:lnTo>
                <a:lnTo>
                  <a:pt x="4929808" y="5897880"/>
                </a:lnTo>
                <a:lnTo>
                  <a:pt x="4769032" y="5897880"/>
                </a:lnTo>
                <a:lnTo>
                  <a:pt x="2751151" y="5897880"/>
                </a:lnTo>
                <a:lnTo>
                  <a:pt x="0" y="5897880"/>
                </a:lnTo>
                <a:lnTo>
                  <a:pt x="0" y="5896985"/>
                </a:lnTo>
                <a:lnTo>
                  <a:pt x="103291" y="5896985"/>
                </a:lnTo>
                <a:lnTo>
                  <a:pt x="112340" y="5838313"/>
                </a:lnTo>
                <a:lnTo>
                  <a:pt x="123631" y="5762037"/>
                </a:lnTo>
                <a:lnTo>
                  <a:pt x="135550" y="5671232"/>
                </a:lnTo>
                <a:lnTo>
                  <a:pt x="149820" y="5563476"/>
                </a:lnTo>
                <a:lnTo>
                  <a:pt x="164875" y="5444219"/>
                </a:lnTo>
                <a:lnTo>
                  <a:pt x="180714" y="5309828"/>
                </a:lnTo>
                <a:lnTo>
                  <a:pt x="197494" y="5163329"/>
                </a:lnTo>
                <a:lnTo>
                  <a:pt x="214273" y="5004117"/>
                </a:lnTo>
                <a:lnTo>
                  <a:pt x="231367" y="4834615"/>
                </a:lnTo>
                <a:lnTo>
                  <a:pt x="247205" y="4651794"/>
                </a:lnTo>
                <a:lnTo>
                  <a:pt x="262417" y="4460498"/>
                </a:lnTo>
                <a:lnTo>
                  <a:pt x="276217" y="4258305"/>
                </a:lnTo>
                <a:lnTo>
                  <a:pt x="289390" y="4047637"/>
                </a:lnTo>
                <a:lnTo>
                  <a:pt x="301779" y="3827889"/>
                </a:lnTo>
                <a:lnTo>
                  <a:pt x="306170" y="3715291"/>
                </a:lnTo>
                <a:lnTo>
                  <a:pt x="311031" y="3600271"/>
                </a:lnTo>
                <a:lnTo>
                  <a:pt x="315579" y="3483435"/>
                </a:lnTo>
                <a:lnTo>
                  <a:pt x="318558" y="3365994"/>
                </a:lnTo>
                <a:lnTo>
                  <a:pt x="321224" y="3246131"/>
                </a:lnTo>
                <a:lnTo>
                  <a:pt x="324047" y="3125058"/>
                </a:lnTo>
                <a:lnTo>
                  <a:pt x="325929" y="3001563"/>
                </a:lnTo>
                <a:lnTo>
                  <a:pt x="325929" y="2876858"/>
                </a:lnTo>
                <a:lnTo>
                  <a:pt x="326870" y="2750941"/>
                </a:lnTo>
                <a:lnTo>
                  <a:pt x="325929" y="2623814"/>
                </a:lnTo>
                <a:lnTo>
                  <a:pt x="324047" y="2494871"/>
                </a:lnTo>
                <a:lnTo>
                  <a:pt x="322322" y="2365928"/>
                </a:lnTo>
                <a:lnTo>
                  <a:pt x="318558" y="2235169"/>
                </a:lnTo>
                <a:lnTo>
                  <a:pt x="314638" y="2103199"/>
                </a:lnTo>
                <a:lnTo>
                  <a:pt x="310090" y="1971229"/>
                </a:lnTo>
                <a:lnTo>
                  <a:pt x="303660" y="1838048"/>
                </a:lnTo>
                <a:lnTo>
                  <a:pt x="295976" y="1703656"/>
                </a:lnTo>
                <a:lnTo>
                  <a:pt x="288606" y="1568660"/>
                </a:lnTo>
                <a:lnTo>
                  <a:pt x="279197" y="1433663"/>
                </a:lnTo>
                <a:lnTo>
                  <a:pt x="267906" y="1296850"/>
                </a:lnTo>
                <a:lnTo>
                  <a:pt x="256615" y="1161853"/>
                </a:lnTo>
                <a:lnTo>
                  <a:pt x="243598" y="1024435"/>
                </a:lnTo>
                <a:lnTo>
                  <a:pt x="229328" y="886411"/>
                </a:lnTo>
                <a:lnTo>
                  <a:pt x="214273" y="750203"/>
                </a:lnTo>
                <a:lnTo>
                  <a:pt x="196709" y="612180"/>
                </a:lnTo>
                <a:lnTo>
                  <a:pt x="177891" y="474761"/>
                </a:lnTo>
                <a:lnTo>
                  <a:pt x="159229" y="336738"/>
                </a:lnTo>
                <a:lnTo>
                  <a:pt x="137432" y="199320"/>
                </a:lnTo>
                <a:lnTo>
                  <a:pt x="115163" y="62507"/>
                </a:lnTo>
                <a:close/>
              </a:path>
            </a:pathLst>
          </a:custGeom>
          <a:noFill/>
          <a:ln>
            <a:noFill/>
          </a:ln>
        </p:spPr>
      </p:pic>
      <p:sp>
        <p:nvSpPr>
          <p:cNvPr id="616" name="Google Shape;616;p24"/>
          <p:cNvSpPr/>
          <p:nvPr/>
        </p:nvSpPr>
        <p:spPr>
          <a:xfrm>
            <a:off x="10437812" y="0"/>
            <a:ext cx="685800" cy="1143000"/>
          </a:xfrm>
          <a:prstGeom prst="rect">
            <a:avLst/>
          </a:prstGeom>
          <a:solidFill>
            <a:schemeClr val="accent1"/>
          </a:solidFill>
          <a:ln>
            <a:noFill/>
          </a:ln>
          <a:effectLst>
            <a:outerShdw blurRad="38100" rotWithShape="0" dir="5400000" dist="25400">
              <a:srgbClr val="000000">
                <a:alpha val="44313"/>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7" name="Google Shape;617;p24"/>
          <p:cNvSpPr/>
          <p:nvPr/>
        </p:nvSpPr>
        <p:spPr>
          <a:xfrm>
            <a:off x="0" y="2667000"/>
            <a:ext cx="4191000" cy="4191000"/>
          </a:xfrm>
          <a:prstGeom prst="ellipse">
            <a:avLst/>
          </a:prstGeom>
          <a:gradFill>
            <a:gsLst>
              <a:gs pos="0">
                <a:srgbClr val="9B6BF2">
                  <a:alpha val="10588"/>
                </a:srgbClr>
              </a:gs>
              <a:gs pos="36000">
                <a:srgbClr val="9B6BF2">
                  <a:alpha val="9411"/>
                </a:srgbClr>
              </a:gs>
              <a:gs pos="75000">
                <a:srgbClr val="9B6BF2">
                  <a:alpha val="0"/>
                </a:srgbClr>
              </a:gs>
              <a:gs pos="100000">
                <a:srgbClr val="9B6BF2">
                  <a:alpha val="0"/>
                </a:srgbClr>
              </a:gs>
            </a:gsLst>
            <a:path path="circle">
              <a:fillToRect b="50%" l="50%" r="50%" t="50%"/>
            </a:path>
            <a:tileRect/>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8" name="Google Shape;618;p24"/>
          <p:cNvSpPr/>
          <p:nvPr/>
        </p:nvSpPr>
        <p:spPr>
          <a:xfrm>
            <a:off x="0" y="2895600"/>
            <a:ext cx="2362200" cy="2362200"/>
          </a:xfrm>
          <a:prstGeom prst="ellipse">
            <a:avLst/>
          </a:prstGeom>
          <a:gradFill>
            <a:gsLst>
              <a:gs pos="0">
                <a:srgbClr val="9B6BF2">
                  <a:alpha val="7450"/>
                </a:srgbClr>
              </a:gs>
              <a:gs pos="36000">
                <a:srgbClr val="9B6BF2">
                  <a:alpha val="7450"/>
                </a:srgbClr>
              </a:gs>
              <a:gs pos="72000">
                <a:srgbClr val="9B6BF2">
                  <a:alpha val="0"/>
                </a:srgbClr>
              </a:gs>
              <a:gs pos="100000">
                <a:srgbClr val="9B6BF2">
                  <a:alpha val="0"/>
                </a:srgbClr>
              </a:gs>
            </a:gsLst>
            <a:path path="circle">
              <a:fillToRect b="50%" l="50%" r="50%" t="50%"/>
            </a:path>
            <a:tileRect/>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9" name="Google Shape;619;p24"/>
          <p:cNvSpPr txBox="1"/>
          <p:nvPr/>
        </p:nvSpPr>
        <p:spPr>
          <a:xfrm>
            <a:off x="639098" y="2418735"/>
            <a:ext cx="6072776" cy="3811740"/>
          </a:xfrm>
          <a:prstGeom prst="rect">
            <a:avLst/>
          </a:prstGeom>
          <a:noFill/>
          <a:ln>
            <a:noFill/>
          </a:ln>
        </p:spPr>
        <p:txBody>
          <a:bodyPr anchorCtr="0" anchor="ctr" bIns="45700" lIns="91425" spcFirstLastPara="1" rIns="91425" wrap="square" tIns="45700">
            <a:noAutofit/>
          </a:bodyPr>
          <a:lstStyle/>
          <a:p>
            <a:pPr indent="-342900" lvl="0" marL="342900" marR="0" rtl="0" algn="l">
              <a:lnSpc>
                <a:spcPct val="90000"/>
              </a:lnSpc>
              <a:spcBef>
                <a:spcPts val="0"/>
              </a:spcBef>
              <a:spcAft>
                <a:spcPts val="0"/>
              </a:spcAft>
              <a:buClr>
                <a:schemeClr val="accent1"/>
              </a:buClr>
              <a:buSzPts val="1200"/>
              <a:buFont typeface="Noto Sans Symbols"/>
              <a:buChar char="►"/>
            </a:pPr>
            <a:r>
              <a:rPr b="0" i="0" lang="en-US" sz="1500" u="none" cap="none" strike="noStrike">
                <a:solidFill>
                  <a:srgbClr val="FFFFFF"/>
                </a:solidFill>
                <a:latin typeface="Times"/>
                <a:ea typeface="Times"/>
                <a:cs typeface="Times"/>
                <a:sym typeface="Times"/>
              </a:rPr>
              <a:t>Chiết xuất Gan lợn thuỷ phân chứa axit amin và các peptide có tác dụng hỗ trợ tái tạo tế bào gan, giảm nồng độ acetaldehyde trong máu, giúp giảm cảm giác nôn nao, mệt mỏi thường xuất hiện sau khi uống rượu bia.</a:t>
            </a:r>
            <a:endParaRPr b="0" i="0" sz="1400" u="none" cap="none" strike="noStrike">
              <a:solidFill>
                <a:srgbClr val="000000"/>
              </a:solidFill>
              <a:latin typeface="Arial"/>
              <a:ea typeface="Arial"/>
              <a:cs typeface="Arial"/>
              <a:sym typeface="Arial"/>
            </a:endParaRPr>
          </a:p>
          <a:p>
            <a:pPr indent="-342900" lvl="0" marL="342900" marR="0" rtl="0" algn="l">
              <a:lnSpc>
                <a:spcPct val="90000"/>
              </a:lnSpc>
              <a:spcBef>
                <a:spcPts val="1000"/>
              </a:spcBef>
              <a:spcAft>
                <a:spcPts val="0"/>
              </a:spcAft>
              <a:buClr>
                <a:schemeClr val="accent1"/>
              </a:buClr>
              <a:buSzPts val="1200"/>
              <a:buFont typeface="Noto Sans Symbols"/>
              <a:buChar char="►"/>
            </a:pPr>
            <a:r>
              <a:rPr b="0" i="0" lang="en-US" sz="1500" u="none" cap="none" strike="noStrike">
                <a:solidFill>
                  <a:srgbClr val="FFFFFF"/>
                </a:solidFill>
                <a:latin typeface="Times"/>
                <a:ea typeface="Times"/>
                <a:cs typeface="Times"/>
                <a:sym typeface="Times"/>
              </a:rPr>
              <a:t>L-Ornithine giúp gan khoẻ mạnh</a:t>
            </a:r>
            <a:endParaRPr b="0" i="0" sz="1500" u="none" cap="none" strike="noStrike">
              <a:solidFill>
                <a:srgbClr val="FFFFFF"/>
              </a:solidFill>
              <a:latin typeface="Times"/>
              <a:ea typeface="Times"/>
              <a:cs typeface="Times"/>
              <a:sym typeface="Times"/>
            </a:endParaRPr>
          </a:p>
          <a:p>
            <a:pPr indent="-342900" lvl="0" marL="342900" marR="0" rtl="0" algn="l">
              <a:lnSpc>
                <a:spcPct val="90000"/>
              </a:lnSpc>
              <a:spcBef>
                <a:spcPts val="1000"/>
              </a:spcBef>
              <a:spcAft>
                <a:spcPts val="0"/>
              </a:spcAft>
              <a:buClr>
                <a:schemeClr val="accent1"/>
              </a:buClr>
              <a:buSzPts val="1200"/>
              <a:buFont typeface="Noto Sans Symbols"/>
              <a:buChar char="►"/>
            </a:pPr>
            <a:r>
              <a:rPr b="0" i="0" lang="en-US" sz="1500" u="none" cap="none" strike="noStrike">
                <a:solidFill>
                  <a:srgbClr val="FFFFFF"/>
                </a:solidFill>
                <a:latin typeface="Times"/>
                <a:ea typeface="Times"/>
                <a:cs typeface="Times"/>
                <a:sym typeface="Times"/>
              </a:rPr>
              <a:t>Chiết xuất hến sông: Hỗ trợ giảm cholesterol trong máu, giảm mỡ trong gan và tăng cường chuyển hóa lipid, hỗ trợ bảo vệ gan và phục hồi các tổn thương gan gây ra do hóa chất và cải thiện chức năng gan</a:t>
            </a:r>
            <a:endParaRPr b="0" i="0" sz="1500" u="none" cap="none" strike="noStrike">
              <a:solidFill>
                <a:srgbClr val="FFFFFF"/>
              </a:solidFill>
              <a:latin typeface="Times"/>
              <a:ea typeface="Times"/>
              <a:cs typeface="Times"/>
              <a:sym typeface="Times"/>
            </a:endParaRPr>
          </a:p>
          <a:p>
            <a:pPr indent="-342900" lvl="0" marL="342900" marR="0" rtl="0" algn="l">
              <a:lnSpc>
                <a:spcPct val="90000"/>
              </a:lnSpc>
              <a:spcBef>
                <a:spcPts val="1000"/>
              </a:spcBef>
              <a:spcAft>
                <a:spcPts val="0"/>
              </a:spcAft>
              <a:buClr>
                <a:schemeClr val="accent1"/>
              </a:buClr>
              <a:buSzPts val="1200"/>
              <a:buFont typeface="Noto Sans Symbols"/>
              <a:buChar char="►"/>
            </a:pPr>
            <a:r>
              <a:rPr b="0" i="0" lang="en-US" sz="1500" u="none" cap="none" strike="noStrike">
                <a:solidFill>
                  <a:srgbClr val="FFFFFF"/>
                </a:solidFill>
                <a:latin typeface="Times"/>
                <a:ea typeface="Times"/>
                <a:cs typeface="Times"/>
                <a:sym typeface="Times"/>
              </a:rPr>
              <a:t> Chiết xuất nghệ chứa curcumin giúp làm thanh lọc gan, giúp trẻ hóa các tế bào gan và tiếp thêm năng lượng để chúng loại bỏ các độc tố.Có tác dụng bảo vệ Gan và ngăn ngừa quá trình viêm trong tế bào gan</a:t>
            </a:r>
            <a:endParaRPr b="0" i="0" sz="1500" u="none" cap="none" strike="noStrike">
              <a:solidFill>
                <a:srgbClr val="FFFFFF"/>
              </a:solidFill>
              <a:latin typeface="Times"/>
              <a:ea typeface="Times"/>
              <a:cs typeface="Times"/>
              <a:sym typeface="Times"/>
            </a:endParaRPr>
          </a:p>
          <a:p>
            <a:pPr indent="-342900" lvl="0" marL="342900" marR="0" rtl="0" algn="l">
              <a:lnSpc>
                <a:spcPct val="90000"/>
              </a:lnSpc>
              <a:spcBef>
                <a:spcPts val="1000"/>
              </a:spcBef>
              <a:spcAft>
                <a:spcPts val="0"/>
              </a:spcAft>
              <a:buClr>
                <a:schemeClr val="accent1"/>
              </a:buClr>
              <a:buSzPts val="1200"/>
              <a:buFont typeface="Noto Sans Symbols"/>
              <a:buChar char="►"/>
            </a:pPr>
            <a:r>
              <a:rPr b="0" i="0" lang="en-US" sz="1500" u="none" cap="none" strike="noStrike">
                <a:solidFill>
                  <a:srgbClr val="FFFFFF"/>
                </a:solidFill>
                <a:latin typeface="Times"/>
                <a:ea typeface="Times"/>
                <a:cs typeface="Times"/>
                <a:sym typeface="Times"/>
              </a:rPr>
              <a:t>Inositol có khả năng giảm mỡ máu cũng như giảm hàm lượng cholesterol trong máu. Giảm nguy cơ làm Gan nhiễm mỡ</a:t>
            </a:r>
            <a:endParaRPr b="0" i="0" sz="1500" u="none" cap="none" strike="noStrike">
              <a:solidFill>
                <a:srgbClr val="FFFFFF"/>
              </a:solidFill>
              <a:latin typeface="Times"/>
              <a:ea typeface="Times"/>
              <a:cs typeface="Times"/>
              <a:sym typeface="Times"/>
            </a:endParaRPr>
          </a:p>
          <a:p>
            <a:pPr indent="-342900" lvl="0" marL="342900" marR="0" rtl="0" algn="l">
              <a:lnSpc>
                <a:spcPct val="90000"/>
              </a:lnSpc>
              <a:spcBef>
                <a:spcPts val="1000"/>
              </a:spcBef>
              <a:spcAft>
                <a:spcPts val="0"/>
              </a:spcAft>
              <a:buClr>
                <a:schemeClr val="accent1"/>
              </a:buClr>
              <a:buSzPts val="1200"/>
              <a:buFont typeface="Noto Sans Symbols"/>
              <a:buChar char="►"/>
            </a:pPr>
            <a:r>
              <a:rPr b="0" i="0" lang="en-US" sz="1500" u="none" cap="none" strike="noStrike">
                <a:solidFill>
                  <a:srgbClr val="FFFFFF"/>
                </a:solidFill>
                <a:latin typeface="Times"/>
                <a:ea typeface="Times"/>
                <a:cs typeface="Times"/>
                <a:sym typeface="Times"/>
              </a:rPr>
              <a:t>Atiso giúp giảm độc tố và loại bỏ khỏi Gan, thúc đẩy tái phát triển và phục hồi các tế bào gan bị tổn thương.</a:t>
            </a:r>
            <a:endParaRPr b="0" i="0" sz="1400" u="none" cap="none" strike="noStrike">
              <a:solidFill>
                <a:srgbClr val="000000"/>
              </a:solidFill>
              <a:latin typeface="Arial"/>
              <a:ea typeface="Arial"/>
              <a:cs typeface="Arial"/>
              <a:sym typeface="Arial"/>
            </a:endParaRPr>
          </a:p>
          <a:p>
            <a:pPr indent="-342900" lvl="0" marL="342900" marR="0" rtl="0" algn="l">
              <a:lnSpc>
                <a:spcPct val="90000"/>
              </a:lnSpc>
              <a:spcBef>
                <a:spcPts val="1000"/>
              </a:spcBef>
              <a:spcAft>
                <a:spcPts val="0"/>
              </a:spcAft>
              <a:buClr>
                <a:schemeClr val="accent1"/>
              </a:buClr>
              <a:buSzPts val="1200"/>
              <a:buFont typeface="Noto Sans Symbols"/>
              <a:buChar char="►"/>
            </a:pPr>
            <a:r>
              <a:rPr b="0" i="0" lang="en-US" sz="1500" u="none" cap="none" strike="noStrike">
                <a:solidFill>
                  <a:srgbClr val="FFFFFF"/>
                </a:solidFill>
                <a:latin typeface="Times"/>
                <a:ea typeface="Times"/>
                <a:cs typeface="Times"/>
                <a:sym typeface="Times"/>
              </a:rPr>
              <a:t>Rễ macca, ĐTHT, Tinh chất hàu, tinh chất rùa biển giảm thiểu mệt mỏi, tăng năng lượng.</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1000"/>
              </a:spcBef>
              <a:spcAft>
                <a:spcPts val="0"/>
              </a:spcAft>
              <a:buClr>
                <a:schemeClr val="accent1"/>
              </a:buClr>
              <a:buSzPts val="1200"/>
              <a:buFont typeface="Noto Sans Symbols"/>
              <a:buNone/>
            </a:pPr>
            <a:r>
              <a:t/>
            </a:r>
            <a:endParaRPr b="0" i="0" sz="1500" u="none" cap="none" strike="noStrike">
              <a:solidFill>
                <a:srgbClr val="FFFFFF"/>
              </a:solidFill>
              <a:latin typeface="Times"/>
              <a:ea typeface="Times"/>
              <a:cs typeface="Times"/>
              <a:sym typeface="Times"/>
            </a:endParaRPr>
          </a:p>
          <a:p>
            <a:pPr indent="0" lvl="0" marL="0" marR="0" rtl="0" algn="l">
              <a:lnSpc>
                <a:spcPct val="90000"/>
              </a:lnSpc>
              <a:spcBef>
                <a:spcPts val="1000"/>
              </a:spcBef>
              <a:spcAft>
                <a:spcPts val="0"/>
              </a:spcAft>
              <a:buClr>
                <a:schemeClr val="accent1"/>
              </a:buClr>
              <a:buSzPts val="1200"/>
              <a:buFont typeface="Noto Sans Symbols"/>
              <a:buNone/>
            </a:pPr>
            <a:r>
              <a:t/>
            </a:r>
            <a:endParaRPr b="0" i="0" sz="1500" u="none" cap="none" strike="noStrike">
              <a:solidFill>
                <a:srgbClr val="FFFFFF"/>
              </a:solidFill>
              <a:latin typeface="Times"/>
              <a:ea typeface="Times"/>
              <a:cs typeface="Times"/>
              <a:sym typeface="Times"/>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23" name="Shape 623"/>
        <p:cNvGrpSpPr/>
        <p:nvPr/>
      </p:nvGrpSpPr>
      <p:grpSpPr>
        <a:xfrm>
          <a:off x="0" y="0"/>
          <a:ext cx="0" cy="0"/>
          <a:chOff x="0" y="0"/>
          <a:chExt cx="0" cy="0"/>
        </a:xfrm>
      </p:grpSpPr>
      <p:grpSp>
        <p:nvGrpSpPr>
          <p:cNvPr id="624" name="Google Shape;624;p25"/>
          <p:cNvGrpSpPr/>
          <p:nvPr/>
        </p:nvGrpSpPr>
        <p:grpSpPr>
          <a:xfrm>
            <a:off x="0" y="0"/>
            <a:ext cx="12192000" cy="6858000"/>
            <a:chOff x="0" y="0"/>
            <a:chExt cx="12192000" cy="6858000"/>
          </a:xfrm>
        </p:grpSpPr>
        <p:sp>
          <p:nvSpPr>
            <p:cNvPr id="625" name="Google Shape;625;p25"/>
            <p:cNvSpPr/>
            <p:nvPr/>
          </p:nvSpPr>
          <p:spPr>
            <a:xfrm>
              <a:off x="0" y="0"/>
              <a:ext cx="12192000" cy="6858000"/>
            </a:xfrm>
            <a:prstGeom prst="rect">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6" name="Google Shape;626;p25"/>
            <p:cNvSpPr/>
            <p:nvPr/>
          </p:nvSpPr>
          <p:spPr>
            <a:xfrm>
              <a:off x="0" y="1587"/>
              <a:ext cx="12192000" cy="6856413"/>
            </a:xfrm>
            <a:custGeom>
              <a:rect b="b" l="l" r="r" t="t"/>
              <a:pathLst>
                <a:path extrusionOk="0" h="8638" w="15356">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lt1"/>
            </a:solidFill>
            <a:ln>
              <a:noFill/>
            </a:ln>
          </p:spPr>
        </p:sp>
      </p:grpSp>
      <p:sp>
        <p:nvSpPr>
          <p:cNvPr id="627" name="Google Shape;627;p25"/>
          <p:cNvSpPr/>
          <p:nvPr/>
        </p:nvSpPr>
        <p:spPr>
          <a:xfrm>
            <a:off x="10437812" y="0"/>
            <a:ext cx="685800" cy="1143000"/>
          </a:xfrm>
          <a:prstGeom prst="rect">
            <a:avLst/>
          </a:prstGeom>
          <a:solidFill>
            <a:schemeClr val="accent1"/>
          </a:solidFill>
          <a:ln>
            <a:noFill/>
          </a:ln>
          <a:effectLst>
            <a:outerShdw blurRad="38100" rotWithShape="0" dir="5400000" dist="25400">
              <a:srgbClr val="000000">
                <a:alpha val="44313"/>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8" name="Google Shape;628;p25"/>
          <p:cNvSpPr txBox="1"/>
          <p:nvPr/>
        </p:nvSpPr>
        <p:spPr>
          <a:xfrm>
            <a:off x="649976" y="3739568"/>
            <a:ext cx="10893094" cy="1915940"/>
          </a:xfrm>
          <a:prstGeom prst="rect">
            <a:avLst/>
          </a:prstGeom>
          <a:noFill/>
          <a:ln>
            <a:noFill/>
          </a:ln>
        </p:spPr>
        <p:txBody>
          <a:bodyPr anchorCtr="0" anchor="b" bIns="45700" lIns="91425" spcFirstLastPara="1" rIns="91425" wrap="square" tIns="45700">
            <a:normAutofit/>
          </a:bodyPr>
          <a:lstStyle/>
          <a:p>
            <a:pPr indent="0" lvl="0" marL="0" marR="0" rtl="0" algn="ctr">
              <a:lnSpc>
                <a:spcPct val="90000"/>
              </a:lnSpc>
              <a:spcBef>
                <a:spcPts val="0"/>
              </a:spcBef>
              <a:spcAft>
                <a:spcPts val="0"/>
              </a:spcAft>
              <a:buClr>
                <a:srgbClr val="000000"/>
              </a:buClr>
              <a:buSzPts val="6100"/>
              <a:buFont typeface="Arial"/>
              <a:buNone/>
            </a:pPr>
            <a:r>
              <a:rPr b="0" i="0" lang="en-US" sz="6100" u="none" cap="none" strike="noStrike">
                <a:solidFill>
                  <a:schemeClr val="lt2"/>
                </a:solidFill>
                <a:latin typeface="Times"/>
                <a:ea typeface="Times"/>
                <a:cs typeface="Times"/>
                <a:sym typeface="Times"/>
              </a:rPr>
              <a:t>CẢM ƠN MỌI NGƯỜI ĐÃ LẮNG NGHE</a:t>
            </a:r>
            <a:endParaRPr b="0" i="0" sz="1400" u="none" cap="none" strike="noStrike">
              <a:solidFill>
                <a:srgbClr val="000000"/>
              </a:solidFill>
              <a:latin typeface="Arial"/>
              <a:ea typeface="Arial"/>
              <a:cs typeface="Arial"/>
              <a:sym typeface="Arial"/>
            </a:endParaRPr>
          </a:p>
        </p:txBody>
      </p:sp>
      <p:pic>
        <p:nvPicPr>
          <p:cNvPr descr="ロゴ&#10;&#10;自動的に生成された説明" id="629" name="Google Shape;629;p25"/>
          <p:cNvPicPr preferRelativeResize="0"/>
          <p:nvPr/>
        </p:nvPicPr>
        <p:blipFill rotWithShape="1">
          <a:blip r:embed="rId4">
            <a:alphaModFix/>
          </a:blip>
          <a:srcRect b="0" l="0" r="0" t="0"/>
          <a:stretch/>
        </p:blipFill>
        <p:spPr>
          <a:xfrm>
            <a:off x="2904184" y="1513060"/>
            <a:ext cx="2050865" cy="1915940"/>
          </a:xfrm>
          <a:prstGeom prst="roundRect">
            <a:avLst>
              <a:gd fmla="val 1858" name="adj"/>
            </a:avLst>
          </a:prstGeom>
          <a:noFill/>
          <a:ln>
            <a:noFill/>
          </a:ln>
          <a:effectLst>
            <a:outerShdw blurRad="50800" rotWithShape="0" algn="tl" dir="5400000" dist="50800">
              <a:srgbClr val="000000">
                <a:alpha val="42352"/>
              </a:srgbClr>
            </a:outerShdw>
          </a:effectLst>
        </p:spPr>
      </p:pic>
      <p:pic>
        <p:nvPicPr>
          <p:cNvPr descr="テキスト, アイコン&#10;&#10;自動的に生成された説明" id="630" name="Google Shape;630;p25"/>
          <p:cNvPicPr preferRelativeResize="0"/>
          <p:nvPr/>
        </p:nvPicPr>
        <p:blipFill rotWithShape="1">
          <a:blip r:embed="rId5">
            <a:alphaModFix/>
          </a:blip>
          <a:srcRect b="0" l="0" r="0" t="0"/>
          <a:stretch/>
        </p:blipFill>
        <p:spPr>
          <a:xfrm>
            <a:off x="5258546" y="2174552"/>
            <a:ext cx="3775725" cy="725048"/>
          </a:xfrm>
          <a:prstGeom prst="roundRect">
            <a:avLst>
              <a:gd fmla="val 1858" name="adj"/>
            </a:avLst>
          </a:prstGeom>
          <a:noFill/>
          <a:ln>
            <a:noFill/>
          </a:ln>
          <a:effectLst>
            <a:outerShdw blurRad="50800" rotWithShape="0" algn="tl" dir="5400000" dist="50800">
              <a:srgbClr val="000000">
                <a:alpha val="42352"/>
              </a:srgbClr>
            </a:outerShdw>
          </a:effectLst>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19" name="Shape 319"/>
        <p:cNvGrpSpPr/>
        <p:nvPr/>
      </p:nvGrpSpPr>
      <p:grpSpPr>
        <a:xfrm>
          <a:off x="0" y="0"/>
          <a:ext cx="0" cy="0"/>
          <a:chOff x="0" y="0"/>
          <a:chExt cx="0" cy="0"/>
        </a:xfrm>
      </p:grpSpPr>
      <p:grpSp>
        <p:nvGrpSpPr>
          <p:cNvPr id="320" name="Google Shape;320;p4"/>
          <p:cNvGrpSpPr/>
          <p:nvPr/>
        </p:nvGrpSpPr>
        <p:grpSpPr>
          <a:xfrm>
            <a:off x="0" y="0"/>
            <a:ext cx="12192000" cy="6858000"/>
            <a:chOff x="0" y="0"/>
            <a:chExt cx="12192000" cy="6858000"/>
          </a:xfrm>
        </p:grpSpPr>
        <p:sp>
          <p:nvSpPr>
            <p:cNvPr id="321" name="Google Shape;321;p4"/>
            <p:cNvSpPr/>
            <p:nvPr/>
          </p:nvSpPr>
          <p:spPr>
            <a:xfrm>
              <a:off x="0" y="0"/>
              <a:ext cx="12192000" cy="6858000"/>
            </a:xfrm>
            <a:prstGeom prst="rect">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2" name="Google Shape;322;p4"/>
            <p:cNvSpPr/>
            <p:nvPr/>
          </p:nvSpPr>
          <p:spPr>
            <a:xfrm>
              <a:off x="0" y="1587"/>
              <a:ext cx="12192000" cy="6856413"/>
            </a:xfrm>
            <a:custGeom>
              <a:rect b="b" l="l" r="r" t="t"/>
              <a:pathLst>
                <a:path extrusionOk="0" h="8638" w="15356">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lt1"/>
            </a:solidFill>
            <a:ln>
              <a:noFill/>
            </a:ln>
          </p:spPr>
        </p:sp>
      </p:grpSp>
      <p:sp>
        <p:nvSpPr>
          <p:cNvPr id="323" name="Google Shape;323;p4"/>
          <p:cNvSpPr/>
          <p:nvPr/>
        </p:nvSpPr>
        <p:spPr>
          <a:xfrm>
            <a:off x="10437812" y="0"/>
            <a:ext cx="685800" cy="1143000"/>
          </a:xfrm>
          <a:prstGeom prst="rect">
            <a:avLst/>
          </a:prstGeom>
          <a:solidFill>
            <a:schemeClr val="accent1"/>
          </a:solidFill>
          <a:ln>
            <a:noFill/>
          </a:ln>
          <a:effectLst>
            <a:outerShdw blurRad="38100" rotWithShape="0" dir="5400000" dist="25400">
              <a:srgbClr val="000000">
                <a:alpha val="44313"/>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4" name="Google Shape;324;p4"/>
          <p:cNvSpPr/>
          <p:nvPr/>
        </p:nvSpPr>
        <p:spPr>
          <a:xfrm>
            <a:off x="8382055" y="1241266"/>
            <a:ext cx="3161016" cy="3153753"/>
          </a:xfrm>
          <a:prstGeom prst="rect">
            <a:avLst/>
          </a:prstGeom>
          <a:noFill/>
          <a:ln>
            <a:noFill/>
          </a:ln>
        </p:spPr>
        <p:txBody>
          <a:bodyPr anchorCtr="0" anchor="b" bIns="45700" lIns="91425" spcFirstLastPara="1" rIns="91425" wrap="square" tIns="45700">
            <a:normAutofit/>
          </a:bodyPr>
          <a:lstStyle/>
          <a:p>
            <a:pPr indent="0" lvl="0" marL="0" marR="0" rtl="0" algn="l">
              <a:lnSpc>
                <a:spcPct val="70000"/>
              </a:lnSpc>
              <a:spcBef>
                <a:spcPts val="0"/>
              </a:spcBef>
              <a:spcAft>
                <a:spcPts val="0"/>
              </a:spcAft>
              <a:buClr>
                <a:srgbClr val="000000"/>
              </a:buClr>
              <a:buSzPts val="2380"/>
              <a:buFont typeface="Arial"/>
              <a:buNone/>
            </a:pPr>
            <a:r>
              <a:rPr b="0" i="0" lang="en-US" sz="2380" u="none" cap="none" strike="noStrike">
                <a:solidFill>
                  <a:srgbClr val="EBEBEB"/>
                </a:solidFill>
                <a:latin typeface="Times"/>
                <a:ea typeface="Times"/>
                <a:cs typeface="Times"/>
                <a:sym typeface="Times"/>
              </a:rPr>
              <a:t>1. Chức năng chuyển hoá</a:t>
            </a:r>
            <a:endParaRPr b="0" i="0" sz="2380" u="none" cap="none" strike="noStrike">
              <a:solidFill>
                <a:srgbClr val="EBEBEB"/>
              </a:solidFill>
              <a:latin typeface="Times"/>
              <a:ea typeface="Times"/>
              <a:cs typeface="Times"/>
              <a:sym typeface="Times"/>
            </a:endParaRPr>
          </a:p>
          <a:p>
            <a:pPr indent="0" lvl="0" marL="0" marR="0" rtl="0" algn="l">
              <a:lnSpc>
                <a:spcPct val="80000"/>
              </a:lnSpc>
              <a:spcBef>
                <a:spcPts val="600"/>
              </a:spcBef>
              <a:spcAft>
                <a:spcPts val="0"/>
              </a:spcAft>
              <a:buClr>
                <a:srgbClr val="000000"/>
              </a:buClr>
              <a:buSzPts val="1679"/>
              <a:buFont typeface="Arial"/>
              <a:buNone/>
            </a:pPr>
            <a:r>
              <a:rPr b="0" i="0" lang="en-US" sz="1679" u="none" cap="none" strike="noStrike">
                <a:solidFill>
                  <a:schemeClr val="lt1"/>
                </a:solidFill>
                <a:latin typeface="Century Gothic"/>
                <a:ea typeface="Century Gothic"/>
                <a:cs typeface="Century Gothic"/>
                <a:sym typeface="Century Gothic"/>
              </a:rPr>
              <a:t>Gan lưu trữ carbohydrate dưới dạng glycogen và chuyển hóa chúng thành glucose khi cơ thể cần để hấp thu vào máu, cân bằng lượng đường huyết, cung cấp năng lượng cho mọi hoạt động. Ngoài ra, gan còn có chức năng chuyển hóa protein, lipid...</a:t>
            </a:r>
            <a:endParaRPr b="0" i="0" sz="1400" u="none" cap="none" strike="noStrike">
              <a:solidFill>
                <a:srgbClr val="000000"/>
              </a:solidFill>
              <a:latin typeface="Arial"/>
              <a:ea typeface="Arial"/>
              <a:cs typeface="Arial"/>
              <a:sym typeface="Arial"/>
            </a:endParaRPr>
          </a:p>
          <a:p>
            <a:pPr indent="0" lvl="0" marL="0" marR="0" rtl="0" algn="l">
              <a:lnSpc>
                <a:spcPct val="80000"/>
              </a:lnSpc>
              <a:spcBef>
                <a:spcPts val="0"/>
              </a:spcBef>
              <a:spcAft>
                <a:spcPts val="0"/>
              </a:spcAft>
              <a:buClr>
                <a:srgbClr val="000000"/>
              </a:buClr>
              <a:buSzPts val="2520"/>
              <a:buFont typeface="Arial"/>
              <a:buNone/>
            </a:pPr>
            <a:br>
              <a:rPr b="0" i="0" lang="en-US" sz="2520" u="none" cap="none" strike="noStrike">
                <a:solidFill>
                  <a:schemeClr val="dk1"/>
                </a:solidFill>
                <a:latin typeface="Century Gothic"/>
                <a:ea typeface="Century Gothic"/>
                <a:cs typeface="Century Gothic"/>
                <a:sym typeface="Century Gothic"/>
              </a:rPr>
            </a:br>
            <a:endParaRPr b="0" i="0" sz="2380" u="none" cap="none" strike="noStrike">
              <a:solidFill>
                <a:srgbClr val="EBEBEB"/>
              </a:solidFill>
              <a:latin typeface="Times"/>
              <a:ea typeface="Times"/>
              <a:cs typeface="Times"/>
              <a:sym typeface="Times"/>
            </a:endParaRPr>
          </a:p>
        </p:txBody>
      </p:sp>
      <p:grpSp>
        <p:nvGrpSpPr>
          <p:cNvPr id="325" name="Google Shape;325;p4"/>
          <p:cNvGrpSpPr/>
          <p:nvPr/>
        </p:nvGrpSpPr>
        <p:grpSpPr>
          <a:xfrm>
            <a:off x="423332" y="384432"/>
            <a:ext cx="8038974" cy="6071404"/>
            <a:chOff x="423332" y="384432"/>
            <a:chExt cx="8038974" cy="6071404"/>
          </a:xfrm>
        </p:grpSpPr>
        <p:sp>
          <p:nvSpPr>
            <p:cNvPr id="326" name="Google Shape;326;p4"/>
            <p:cNvSpPr/>
            <p:nvPr/>
          </p:nvSpPr>
          <p:spPr>
            <a:xfrm flipH="1">
              <a:off x="423332" y="402165"/>
              <a:ext cx="6785133" cy="605367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7" name="Google Shape;327;p4"/>
            <p:cNvSpPr/>
            <p:nvPr/>
          </p:nvSpPr>
          <p:spPr>
            <a:xfrm flipH="1" rot="5400000">
              <a:off x="4616676" y="2801722"/>
              <a:ext cx="6053670" cy="1254558"/>
            </a:xfrm>
            <a:custGeom>
              <a:rect b="b" l="l" r="r" t="t"/>
              <a:pathLst>
                <a:path extrusionOk="0" h="8000" w="10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lt1"/>
            </a:solidFill>
            <a:ln>
              <a:noFill/>
            </a:ln>
          </p:spPr>
        </p:sp>
        <p:sp>
          <p:nvSpPr>
            <p:cNvPr id="328" name="Google Shape;328;p4"/>
            <p:cNvSpPr/>
            <p:nvPr/>
          </p:nvSpPr>
          <p:spPr>
            <a:xfrm flipH="1" rot="5677511">
              <a:off x="6459831" y="1826079"/>
              <a:ext cx="3299407" cy="440924"/>
            </a:xfrm>
            <a:custGeom>
              <a:rect b="b" l="l" r="r" t="t"/>
              <a:pathLst>
                <a:path extrusionOk="0" h="5291" w="10000">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lt1">
                <a:alpha val="2000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descr="ダイアグラム&#10;&#10;自動的に生成された説明" id="329" name="Google Shape;329;p4"/>
          <p:cNvPicPr preferRelativeResize="0"/>
          <p:nvPr/>
        </p:nvPicPr>
        <p:blipFill rotWithShape="1">
          <a:blip r:embed="rId4">
            <a:alphaModFix/>
          </a:blip>
          <a:srcRect b="0" l="0" r="0" t="0"/>
          <a:stretch/>
        </p:blipFill>
        <p:spPr>
          <a:xfrm>
            <a:off x="1109763" y="1471884"/>
            <a:ext cx="6443180" cy="3914231"/>
          </a:xfrm>
          <a:prstGeom prst="rect">
            <a:avLst/>
          </a:prstGeom>
          <a:noFill/>
          <a:ln>
            <a:noFill/>
          </a:ln>
        </p:spPr>
      </p:pic>
      <p:pic>
        <p:nvPicPr>
          <p:cNvPr descr="ロゴ&#10;&#10;自動的に生成された説明" id="330" name="Google Shape;330;p4"/>
          <p:cNvPicPr preferRelativeResize="0"/>
          <p:nvPr/>
        </p:nvPicPr>
        <p:blipFill rotWithShape="1">
          <a:blip r:embed="rId5">
            <a:alphaModFix/>
          </a:blip>
          <a:srcRect b="0" l="0" r="0" t="0"/>
          <a:stretch/>
        </p:blipFill>
        <p:spPr>
          <a:xfrm>
            <a:off x="9636024" y="5897398"/>
            <a:ext cx="353704" cy="330434"/>
          </a:xfrm>
          <a:prstGeom prst="roundRect">
            <a:avLst>
              <a:gd fmla="val 50000" name="adj"/>
            </a:avLst>
          </a:prstGeom>
          <a:noFill/>
          <a:ln>
            <a:noFill/>
          </a:ln>
          <a:effectLst>
            <a:outerShdw blurRad="50800" rotWithShape="0" algn="tl" dir="5400000" dist="50800">
              <a:srgbClr val="000000">
                <a:alpha val="42352"/>
              </a:srgbClr>
            </a:outerShdw>
          </a:effectLst>
        </p:spPr>
      </p:pic>
      <p:pic>
        <p:nvPicPr>
          <p:cNvPr descr="テキスト, アイコン&#10;&#10;自動的に生成された説明" id="331" name="Google Shape;331;p4"/>
          <p:cNvPicPr preferRelativeResize="0"/>
          <p:nvPr/>
        </p:nvPicPr>
        <p:blipFill rotWithShape="1">
          <a:blip r:embed="rId6">
            <a:alphaModFix/>
          </a:blip>
          <a:srcRect b="0" l="0" r="0" t="0"/>
          <a:stretch/>
        </p:blipFill>
        <p:spPr>
          <a:xfrm>
            <a:off x="10103511" y="5961252"/>
            <a:ext cx="1351323" cy="259493"/>
          </a:xfrm>
          <a:prstGeom prst="roundRect">
            <a:avLst>
              <a:gd fmla="val 1858" name="adj"/>
            </a:avLst>
          </a:prstGeom>
          <a:noFill/>
          <a:ln>
            <a:noFill/>
          </a:ln>
          <a:effectLst>
            <a:outerShdw blurRad="50800" rotWithShape="0" algn="tl" dir="5400000" dist="50800">
              <a:srgbClr val="000000">
                <a:alpha val="42352"/>
              </a:srgbClr>
            </a:outerShdw>
          </a:effectLst>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9"/>
                                        </p:tgtEl>
                                        <p:attrNameLst>
                                          <p:attrName>style.visibility</p:attrName>
                                        </p:attrNameLst>
                                      </p:cBhvr>
                                      <p:to>
                                        <p:strVal val="visible"/>
                                      </p:to>
                                    </p:set>
                                    <p:animEffect filter="fade" transition="in">
                                      <p:cBhvr>
                                        <p:cTn dur="500"/>
                                        <p:tgtEl>
                                          <p:spTgt spid="32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335" name="Shape 335"/>
        <p:cNvGrpSpPr/>
        <p:nvPr/>
      </p:nvGrpSpPr>
      <p:grpSpPr>
        <a:xfrm>
          <a:off x="0" y="0"/>
          <a:ext cx="0" cy="0"/>
          <a:chOff x="0" y="0"/>
          <a:chExt cx="0" cy="0"/>
        </a:xfrm>
      </p:grpSpPr>
      <p:sp>
        <p:nvSpPr>
          <p:cNvPr id="336" name="Google Shape;336;p5"/>
          <p:cNvSpPr/>
          <p:nvPr/>
        </p:nvSpPr>
        <p:spPr>
          <a:xfrm>
            <a:off x="0" y="0"/>
            <a:ext cx="12192000" cy="6858000"/>
          </a:xfrm>
          <a:prstGeom prst="rect">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7" name="Google Shape;337;p5"/>
          <p:cNvSpPr/>
          <p:nvPr/>
        </p:nvSpPr>
        <p:spPr>
          <a:xfrm rot="-5400000">
            <a:off x="5171964" y="-140866"/>
            <a:ext cx="6053670" cy="7139732"/>
          </a:xfrm>
          <a:custGeom>
            <a:rect b="b" l="l" r="r" t="t"/>
            <a:pathLst>
              <a:path extrusionOk="0" h="7139732" w="6053670">
                <a:moveTo>
                  <a:pt x="6053670" y="1098"/>
                </a:moveTo>
                <a:lnTo>
                  <a:pt x="6053670" y="1084479"/>
                </a:lnTo>
                <a:lnTo>
                  <a:pt x="6053670" y="1254558"/>
                </a:lnTo>
                <a:lnTo>
                  <a:pt x="6053670" y="7139732"/>
                </a:lnTo>
                <a:lnTo>
                  <a:pt x="0" y="7139732"/>
                </a:lnTo>
                <a:lnTo>
                  <a:pt x="0" y="1249853"/>
                </a:lnTo>
                <a:lnTo>
                  <a:pt x="0" y="1084479"/>
                </a:lnTo>
                <a:lnTo>
                  <a:pt x="0" y="0"/>
                </a:lnTo>
                <a:lnTo>
                  <a:pt x="35717" y="5488"/>
                </a:lnTo>
                <a:lnTo>
                  <a:pt x="140445" y="21641"/>
                </a:lnTo>
                <a:lnTo>
                  <a:pt x="216722" y="32932"/>
                </a:lnTo>
                <a:lnTo>
                  <a:pt x="307527" y="44850"/>
                </a:lnTo>
                <a:lnTo>
                  <a:pt x="415282" y="59121"/>
                </a:lnTo>
                <a:lnTo>
                  <a:pt x="534539" y="74175"/>
                </a:lnTo>
                <a:lnTo>
                  <a:pt x="668931" y="90014"/>
                </a:lnTo>
                <a:lnTo>
                  <a:pt x="815430" y="106794"/>
                </a:lnTo>
                <a:lnTo>
                  <a:pt x="974641" y="123574"/>
                </a:lnTo>
                <a:lnTo>
                  <a:pt x="1144144" y="140667"/>
                </a:lnTo>
                <a:lnTo>
                  <a:pt x="1326965" y="156506"/>
                </a:lnTo>
                <a:lnTo>
                  <a:pt x="1518261" y="171717"/>
                </a:lnTo>
                <a:lnTo>
                  <a:pt x="1720453" y="185518"/>
                </a:lnTo>
                <a:lnTo>
                  <a:pt x="1931121" y="198690"/>
                </a:lnTo>
                <a:lnTo>
                  <a:pt x="2150869" y="211079"/>
                </a:lnTo>
                <a:lnTo>
                  <a:pt x="2263467" y="215470"/>
                </a:lnTo>
                <a:lnTo>
                  <a:pt x="2378487" y="220332"/>
                </a:lnTo>
                <a:lnTo>
                  <a:pt x="2495323" y="224879"/>
                </a:lnTo>
                <a:lnTo>
                  <a:pt x="2612764" y="227859"/>
                </a:lnTo>
                <a:lnTo>
                  <a:pt x="2732627" y="230525"/>
                </a:lnTo>
                <a:lnTo>
                  <a:pt x="2853700" y="233348"/>
                </a:lnTo>
                <a:lnTo>
                  <a:pt x="2977195" y="235229"/>
                </a:lnTo>
                <a:lnTo>
                  <a:pt x="3101901" y="235229"/>
                </a:lnTo>
                <a:lnTo>
                  <a:pt x="3227817" y="236170"/>
                </a:lnTo>
                <a:lnTo>
                  <a:pt x="3354944" y="235229"/>
                </a:lnTo>
                <a:lnTo>
                  <a:pt x="3483887" y="233348"/>
                </a:lnTo>
                <a:lnTo>
                  <a:pt x="3612830" y="231623"/>
                </a:lnTo>
                <a:lnTo>
                  <a:pt x="3743590" y="227859"/>
                </a:lnTo>
                <a:lnTo>
                  <a:pt x="3875560" y="223938"/>
                </a:lnTo>
                <a:lnTo>
                  <a:pt x="4007530" y="219391"/>
                </a:lnTo>
                <a:lnTo>
                  <a:pt x="4140710" y="212961"/>
                </a:lnTo>
                <a:lnTo>
                  <a:pt x="4275102" y="205277"/>
                </a:lnTo>
                <a:lnTo>
                  <a:pt x="4410098" y="197907"/>
                </a:lnTo>
                <a:lnTo>
                  <a:pt x="4545096" y="188498"/>
                </a:lnTo>
                <a:lnTo>
                  <a:pt x="4681909" y="177207"/>
                </a:lnTo>
                <a:lnTo>
                  <a:pt x="4816905" y="165916"/>
                </a:lnTo>
                <a:lnTo>
                  <a:pt x="4954323" y="152899"/>
                </a:lnTo>
                <a:lnTo>
                  <a:pt x="5092347" y="138629"/>
                </a:lnTo>
                <a:lnTo>
                  <a:pt x="5228555" y="123574"/>
                </a:lnTo>
                <a:lnTo>
                  <a:pt x="5366578" y="106010"/>
                </a:lnTo>
                <a:lnTo>
                  <a:pt x="5503997" y="87192"/>
                </a:lnTo>
                <a:lnTo>
                  <a:pt x="5642020" y="68530"/>
                </a:lnTo>
                <a:lnTo>
                  <a:pt x="5779438" y="46733"/>
                </a:lnTo>
                <a:lnTo>
                  <a:pt x="5916251" y="24464"/>
                </a:lnTo>
                <a:close/>
              </a:path>
            </a:pathLst>
          </a:custGeom>
          <a:solidFill>
            <a:schemeClr val="lt1"/>
          </a:solidFill>
          <a:ln>
            <a:noFill/>
          </a:ln>
        </p:spPr>
      </p:sp>
      <p:sp>
        <p:nvSpPr>
          <p:cNvPr id="338" name="Google Shape;338;p5"/>
          <p:cNvSpPr/>
          <p:nvPr/>
        </p:nvSpPr>
        <p:spPr>
          <a:xfrm>
            <a:off x="0" y="1587"/>
            <a:ext cx="12192000" cy="6856413"/>
          </a:xfrm>
          <a:custGeom>
            <a:rect b="b" l="l" r="r" t="t"/>
            <a:pathLst>
              <a:path extrusionOk="0" h="8638" w="15356">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lt1"/>
          </a:solidFill>
          <a:ln>
            <a:noFill/>
          </a:ln>
        </p:spPr>
      </p:sp>
      <p:pic>
        <p:nvPicPr>
          <p:cNvPr descr="ダイアグラム&#10;&#10;自動的に生成された説明" id="339" name="Google Shape;339;p5"/>
          <p:cNvPicPr preferRelativeResize="0"/>
          <p:nvPr/>
        </p:nvPicPr>
        <p:blipFill rotWithShape="1">
          <a:blip r:embed="rId4">
            <a:alphaModFix/>
          </a:blip>
          <a:srcRect b="0" l="0" r="0" t="0"/>
          <a:stretch/>
        </p:blipFill>
        <p:spPr>
          <a:xfrm>
            <a:off x="4946906" y="87168"/>
            <a:ext cx="5563982" cy="3254928"/>
          </a:xfrm>
          <a:prstGeom prst="rect">
            <a:avLst/>
          </a:prstGeom>
          <a:noFill/>
          <a:ln>
            <a:noFill/>
          </a:ln>
        </p:spPr>
      </p:pic>
      <p:sp>
        <p:nvSpPr>
          <p:cNvPr id="340" name="Google Shape;340;p5"/>
          <p:cNvSpPr/>
          <p:nvPr/>
        </p:nvSpPr>
        <p:spPr>
          <a:xfrm>
            <a:off x="10437812" y="0"/>
            <a:ext cx="685800" cy="1143000"/>
          </a:xfrm>
          <a:prstGeom prst="rect">
            <a:avLst/>
          </a:prstGeom>
          <a:solidFill>
            <a:schemeClr val="accent1"/>
          </a:solidFill>
          <a:ln>
            <a:noFill/>
          </a:ln>
          <a:effectLst>
            <a:outerShdw blurRad="38100" rotWithShape="0" dir="5400000" dist="25400">
              <a:srgbClr val="000000">
                <a:alpha val="44313"/>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1" name="Google Shape;341;p5"/>
          <p:cNvSpPr/>
          <p:nvPr/>
        </p:nvSpPr>
        <p:spPr>
          <a:xfrm>
            <a:off x="0" y="2667000"/>
            <a:ext cx="4191000" cy="4191000"/>
          </a:xfrm>
          <a:prstGeom prst="ellipse">
            <a:avLst/>
          </a:prstGeom>
          <a:gradFill>
            <a:gsLst>
              <a:gs pos="0">
                <a:srgbClr val="9B6BF2">
                  <a:alpha val="10588"/>
                </a:srgbClr>
              </a:gs>
              <a:gs pos="36000">
                <a:srgbClr val="9B6BF2">
                  <a:alpha val="9411"/>
                </a:srgbClr>
              </a:gs>
              <a:gs pos="75000">
                <a:srgbClr val="9B6BF2">
                  <a:alpha val="0"/>
                </a:srgbClr>
              </a:gs>
              <a:gs pos="100000">
                <a:srgbClr val="9B6BF2">
                  <a:alpha val="0"/>
                </a:srgbClr>
              </a:gs>
            </a:gsLst>
            <a:path path="circle">
              <a:fillToRect b="50%" l="50%" r="50%" t="50%"/>
            </a:path>
            <a:tileRect/>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2" name="Google Shape;342;p5"/>
          <p:cNvSpPr/>
          <p:nvPr/>
        </p:nvSpPr>
        <p:spPr>
          <a:xfrm>
            <a:off x="0" y="2895600"/>
            <a:ext cx="2362200" cy="2362200"/>
          </a:xfrm>
          <a:prstGeom prst="ellipse">
            <a:avLst/>
          </a:prstGeom>
          <a:gradFill>
            <a:gsLst>
              <a:gs pos="0">
                <a:srgbClr val="9B6BF2">
                  <a:alpha val="7450"/>
                </a:srgbClr>
              </a:gs>
              <a:gs pos="36000">
                <a:srgbClr val="9B6BF2">
                  <a:alpha val="7450"/>
                </a:srgbClr>
              </a:gs>
              <a:gs pos="72000">
                <a:srgbClr val="9B6BF2">
                  <a:alpha val="0"/>
                </a:srgbClr>
              </a:gs>
              <a:gs pos="100000">
                <a:srgbClr val="9B6BF2">
                  <a:alpha val="0"/>
                </a:srgbClr>
              </a:gs>
            </a:gsLst>
            <a:path path="circle">
              <a:fillToRect b="50%" l="50%" r="50%" t="50%"/>
            </a:path>
            <a:tileRect/>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3" name="Google Shape;343;p5"/>
          <p:cNvSpPr/>
          <p:nvPr/>
        </p:nvSpPr>
        <p:spPr>
          <a:xfrm rot="-5677511">
            <a:off x="3140485" y="1826078"/>
            <a:ext cx="3299407" cy="440924"/>
          </a:xfrm>
          <a:custGeom>
            <a:rect b="b" l="l" r="r" t="t"/>
            <a:pathLst>
              <a:path extrusionOk="0" h="5291" w="10000">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lt1">
              <a:alpha val="2000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4" name="Google Shape;344;p5"/>
          <p:cNvSpPr/>
          <p:nvPr/>
        </p:nvSpPr>
        <p:spPr>
          <a:xfrm>
            <a:off x="1181100" y="1861874"/>
            <a:ext cx="2953053" cy="132343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b="1" i="0" lang="en-US" sz="4000" u="none" cap="none" strike="noStrike">
                <a:solidFill>
                  <a:schemeClr val="lt1"/>
                </a:solidFill>
                <a:latin typeface="Inter"/>
                <a:ea typeface="Inter"/>
                <a:cs typeface="Inter"/>
                <a:sym typeface="Inter"/>
              </a:rPr>
              <a:t>2. Chức năng</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4000"/>
              <a:buFont typeface="Arial"/>
              <a:buNone/>
            </a:pPr>
            <a:r>
              <a:rPr b="1" i="0" lang="en-US" sz="4000" u="none" cap="none" strike="noStrike">
                <a:solidFill>
                  <a:schemeClr val="lt1"/>
                </a:solidFill>
                <a:latin typeface="Inter"/>
                <a:ea typeface="Inter"/>
                <a:cs typeface="Inter"/>
                <a:sym typeface="Inter"/>
              </a:rPr>
              <a:t> giải độc</a:t>
            </a:r>
            <a:endParaRPr b="1" i="0" sz="4000" u="none" cap="none" strike="noStrike">
              <a:solidFill>
                <a:schemeClr val="lt1"/>
              </a:solidFill>
              <a:latin typeface="Inter"/>
              <a:ea typeface="Inter"/>
              <a:cs typeface="Inter"/>
              <a:sym typeface="Inter"/>
            </a:endParaRPr>
          </a:p>
        </p:txBody>
      </p:sp>
      <p:pic>
        <p:nvPicPr>
          <p:cNvPr descr="ロゴ&#10;&#10;自動的に生成された説明" id="345" name="Google Shape;345;p5"/>
          <p:cNvPicPr preferRelativeResize="0"/>
          <p:nvPr/>
        </p:nvPicPr>
        <p:blipFill rotWithShape="1">
          <a:blip r:embed="rId5">
            <a:alphaModFix/>
          </a:blip>
          <a:srcRect b="0" l="0" r="0" t="0"/>
          <a:stretch/>
        </p:blipFill>
        <p:spPr>
          <a:xfrm>
            <a:off x="1001858" y="5854535"/>
            <a:ext cx="353704" cy="330434"/>
          </a:xfrm>
          <a:prstGeom prst="roundRect">
            <a:avLst>
              <a:gd fmla="val 50000" name="adj"/>
            </a:avLst>
          </a:prstGeom>
          <a:noFill/>
          <a:ln>
            <a:noFill/>
          </a:ln>
          <a:effectLst>
            <a:outerShdw blurRad="50800" rotWithShape="0" algn="tl" dir="5400000" dist="50800">
              <a:srgbClr val="000000">
                <a:alpha val="42352"/>
              </a:srgbClr>
            </a:outerShdw>
          </a:effectLst>
        </p:spPr>
      </p:pic>
      <p:pic>
        <p:nvPicPr>
          <p:cNvPr descr="テキスト, アイコン&#10;&#10;自動的に生成された説明" id="346" name="Google Shape;346;p5"/>
          <p:cNvPicPr preferRelativeResize="0"/>
          <p:nvPr/>
        </p:nvPicPr>
        <p:blipFill rotWithShape="1">
          <a:blip r:embed="rId6">
            <a:alphaModFix/>
          </a:blip>
          <a:srcRect b="0" l="0" r="0" t="0"/>
          <a:stretch/>
        </p:blipFill>
        <p:spPr>
          <a:xfrm>
            <a:off x="1469345" y="5918389"/>
            <a:ext cx="1351323" cy="259493"/>
          </a:xfrm>
          <a:prstGeom prst="roundRect">
            <a:avLst>
              <a:gd fmla="val 1858" name="adj"/>
            </a:avLst>
          </a:prstGeom>
          <a:noFill/>
          <a:ln>
            <a:noFill/>
          </a:ln>
          <a:effectLst>
            <a:outerShdw blurRad="50800" rotWithShape="0" algn="tl" dir="5400000" dist="50800">
              <a:srgbClr val="000000">
                <a:alpha val="42352"/>
              </a:srgbClr>
            </a:outerShdw>
          </a:effectLst>
        </p:spPr>
      </p:pic>
      <p:sp>
        <p:nvSpPr>
          <p:cNvPr id="347" name="Google Shape;347;p5"/>
          <p:cNvSpPr/>
          <p:nvPr/>
        </p:nvSpPr>
        <p:spPr>
          <a:xfrm>
            <a:off x="5003753" y="3342096"/>
            <a:ext cx="6956427" cy="2862322"/>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800"/>
              <a:buFont typeface="Arial"/>
              <a:buNone/>
            </a:pPr>
            <a:r>
              <a:rPr b="0" i="0" lang="en-US" sz="1800" u="none" cap="none" strike="noStrike">
                <a:solidFill>
                  <a:srgbClr val="666666"/>
                </a:solidFill>
                <a:latin typeface="Open Sans"/>
                <a:ea typeface="Open Sans"/>
                <a:cs typeface="Open Sans"/>
                <a:sym typeface="Open Sans"/>
              </a:rPr>
              <a:t>Gan được xem như là một lá chắn của cơ thể có tác dụng ngăn chặn các chất độc xâm nhập vào cơ thể qua đường tiêu hóa, đồng thời làm giảm độc tính và thải trừ một số chất cặn bã do chuyển hóa chất trong cơ thể tạo nên.</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800"/>
              <a:buFont typeface="Arial"/>
              <a:buNone/>
            </a:pPr>
            <a:r>
              <a:rPr b="0" i="0" lang="en-US" sz="1800" u="none" cap="none" strike="noStrike">
                <a:solidFill>
                  <a:srgbClr val="666666"/>
                </a:solidFill>
                <a:latin typeface="Open Sans"/>
                <a:ea typeface="Open Sans"/>
                <a:cs typeface="Open Sans"/>
                <a:sym typeface="Open Sans"/>
              </a:rPr>
              <a:t>Gan thực hiện chức năng chống độc bằng 2 cách như sau:</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666666"/>
              </a:buClr>
              <a:buSzPts val="1800"/>
              <a:buFont typeface="Arial"/>
              <a:buChar char="•"/>
            </a:pPr>
            <a:r>
              <a:rPr b="0" i="0" lang="en-US" sz="1800" u="none" cap="none" strike="noStrike">
                <a:solidFill>
                  <a:srgbClr val="666666"/>
                </a:solidFill>
                <a:latin typeface="Open Sans"/>
                <a:ea typeface="Open Sans"/>
                <a:cs typeface="Open Sans"/>
                <a:sym typeface="Open Sans"/>
              </a:rPr>
              <a:t>Bằng các phản ứng hóa học: đây là cơ chế chủ yếu để biến các chất độc hại thành các chất không độc hoặc ít độc hơn rồi đào thải qua đường thận. </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666666"/>
              </a:buClr>
              <a:buSzPts val="1800"/>
              <a:buFont typeface="Arial"/>
              <a:buChar char="•"/>
            </a:pPr>
            <a:r>
              <a:rPr b="0" i="0" lang="en-US" sz="1800" u="none" cap="none" strike="noStrike">
                <a:solidFill>
                  <a:srgbClr val="666666"/>
                </a:solidFill>
                <a:latin typeface="Open Sans"/>
                <a:ea typeface="Open Sans"/>
                <a:cs typeface="Open Sans"/>
                <a:sym typeface="Open Sans"/>
              </a:rPr>
              <a:t>Bằng cách cố định và thải trừ một số kim loại nặng, các chất màu đến gan sẽ bị giữ lại không biến đổi gì và đào thải ra ngoài qua đường mật.</a:t>
            </a:r>
            <a:endParaRPr b="0" i="0" sz="1800" u="none" cap="none" strike="noStrike">
              <a:solidFill>
                <a:srgbClr val="666666"/>
              </a:solidFill>
              <a:latin typeface="Open Sans"/>
              <a:ea typeface="Open Sans"/>
              <a:cs typeface="Open Sans"/>
              <a:sym typeface="Open Sans"/>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351" name="Shape 351"/>
        <p:cNvGrpSpPr/>
        <p:nvPr/>
      </p:nvGrpSpPr>
      <p:grpSpPr>
        <a:xfrm>
          <a:off x="0" y="0"/>
          <a:ext cx="0" cy="0"/>
          <a:chOff x="0" y="0"/>
          <a:chExt cx="0" cy="0"/>
        </a:xfrm>
      </p:grpSpPr>
      <p:sp>
        <p:nvSpPr>
          <p:cNvPr id="352" name="Google Shape;352;p6"/>
          <p:cNvSpPr/>
          <p:nvPr/>
        </p:nvSpPr>
        <p:spPr>
          <a:xfrm>
            <a:off x="0" y="-1587"/>
            <a:ext cx="12192000" cy="6858000"/>
          </a:xfrm>
          <a:prstGeom prst="rect">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3" name="Google Shape;353;p6"/>
          <p:cNvSpPr/>
          <p:nvPr/>
        </p:nvSpPr>
        <p:spPr>
          <a:xfrm rot="-5400000">
            <a:off x="5171964" y="-140866"/>
            <a:ext cx="6053670" cy="7139732"/>
          </a:xfrm>
          <a:custGeom>
            <a:rect b="b" l="l" r="r" t="t"/>
            <a:pathLst>
              <a:path extrusionOk="0" h="7139732" w="6053670">
                <a:moveTo>
                  <a:pt x="6053670" y="1098"/>
                </a:moveTo>
                <a:lnTo>
                  <a:pt x="6053670" y="1084479"/>
                </a:lnTo>
                <a:lnTo>
                  <a:pt x="6053670" y="1254558"/>
                </a:lnTo>
                <a:lnTo>
                  <a:pt x="6053670" y="7139732"/>
                </a:lnTo>
                <a:lnTo>
                  <a:pt x="0" y="7139732"/>
                </a:lnTo>
                <a:lnTo>
                  <a:pt x="0" y="1249853"/>
                </a:lnTo>
                <a:lnTo>
                  <a:pt x="0" y="1084479"/>
                </a:lnTo>
                <a:lnTo>
                  <a:pt x="0" y="0"/>
                </a:lnTo>
                <a:lnTo>
                  <a:pt x="35717" y="5488"/>
                </a:lnTo>
                <a:lnTo>
                  <a:pt x="140445" y="21641"/>
                </a:lnTo>
                <a:lnTo>
                  <a:pt x="216722" y="32932"/>
                </a:lnTo>
                <a:lnTo>
                  <a:pt x="307527" y="44850"/>
                </a:lnTo>
                <a:lnTo>
                  <a:pt x="415282" y="59121"/>
                </a:lnTo>
                <a:lnTo>
                  <a:pt x="534539" y="74175"/>
                </a:lnTo>
                <a:lnTo>
                  <a:pt x="668931" y="90014"/>
                </a:lnTo>
                <a:lnTo>
                  <a:pt x="815430" y="106794"/>
                </a:lnTo>
                <a:lnTo>
                  <a:pt x="974641" y="123574"/>
                </a:lnTo>
                <a:lnTo>
                  <a:pt x="1144144" y="140667"/>
                </a:lnTo>
                <a:lnTo>
                  <a:pt x="1326965" y="156506"/>
                </a:lnTo>
                <a:lnTo>
                  <a:pt x="1518261" y="171717"/>
                </a:lnTo>
                <a:lnTo>
                  <a:pt x="1720453" y="185518"/>
                </a:lnTo>
                <a:lnTo>
                  <a:pt x="1931121" y="198690"/>
                </a:lnTo>
                <a:lnTo>
                  <a:pt x="2150869" y="211079"/>
                </a:lnTo>
                <a:lnTo>
                  <a:pt x="2263467" y="215470"/>
                </a:lnTo>
                <a:lnTo>
                  <a:pt x="2378487" y="220332"/>
                </a:lnTo>
                <a:lnTo>
                  <a:pt x="2495323" y="224879"/>
                </a:lnTo>
                <a:lnTo>
                  <a:pt x="2612764" y="227859"/>
                </a:lnTo>
                <a:lnTo>
                  <a:pt x="2732627" y="230525"/>
                </a:lnTo>
                <a:lnTo>
                  <a:pt x="2853700" y="233348"/>
                </a:lnTo>
                <a:lnTo>
                  <a:pt x="2977195" y="235229"/>
                </a:lnTo>
                <a:lnTo>
                  <a:pt x="3101901" y="235229"/>
                </a:lnTo>
                <a:lnTo>
                  <a:pt x="3227817" y="236170"/>
                </a:lnTo>
                <a:lnTo>
                  <a:pt x="3354944" y="235229"/>
                </a:lnTo>
                <a:lnTo>
                  <a:pt x="3483887" y="233348"/>
                </a:lnTo>
                <a:lnTo>
                  <a:pt x="3612830" y="231623"/>
                </a:lnTo>
                <a:lnTo>
                  <a:pt x="3743590" y="227859"/>
                </a:lnTo>
                <a:lnTo>
                  <a:pt x="3875560" y="223938"/>
                </a:lnTo>
                <a:lnTo>
                  <a:pt x="4007530" y="219391"/>
                </a:lnTo>
                <a:lnTo>
                  <a:pt x="4140710" y="212961"/>
                </a:lnTo>
                <a:lnTo>
                  <a:pt x="4275102" y="205277"/>
                </a:lnTo>
                <a:lnTo>
                  <a:pt x="4410098" y="197907"/>
                </a:lnTo>
                <a:lnTo>
                  <a:pt x="4545096" y="188498"/>
                </a:lnTo>
                <a:lnTo>
                  <a:pt x="4681909" y="177207"/>
                </a:lnTo>
                <a:lnTo>
                  <a:pt x="4816905" y="165916"/>
                </a:lnTo>
                <a:lnTo>
                  <a:pt x="4954323" y="152899"/>
                </a:lnTo>
                <a:lnTo>
                  <a:pt x="5092347" y="138629"/>
                </a:lnTo>
                <a:lnTo>
                  <a:pt x="5228555" y="123574"/>
                </a:lnTo>
                <a:lnTo>
                  <a:pt x="5366578" y="106010"/>
                </a:lnTo>
                <a:lnTo>
                  <a:pt x="5503997" y="87192"/>
                </a:lnTo>
                <a:lnTo>
                  <a:pt x="5642020" y="68530"/>
                </a:lnTo>
                <a:lnTo>
                  <a:pt x="5779438" y="46733"/>
                </a:lnTo>
                <a:lnTo>
                  <a:pt x="5916251" y="24464"/>
                </a:lnTo>
                <a:close/>
              </a:path>
            </a:pathLst>
          </a:custGeom>
          <a:solidFill>
            <a:schemeClr val="lt1"/>
          </a:solidFill>
          <a:ln>
            <a:noFill/>
          </a:ln>
        </p:spPr>
      </p:sp>
      <p:sp>
        <p:nvSpPr>
          <p:cNvPr id="354" name="Google Shape;354;p6"/>
          <p:cNvSpPr/>
          <p:nvPr/>
        </p:nvSpPr>
        <p:spPr>
          <a:xfrm>
            <a:off x="0" y="1587"/>
            <a:ext cx="12192000" cy="6856413"/>
          </a:xfrm>
          <a:custGeom>
            <a:rect b="b" l="l" r="r" t="t"/>
            <a:pathLst>
              <a:path extrusionOk="0" h="8638" w="15356">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lt1"/>
          </a:solidFill>
          <a:ln>
            <a:noFill/>
          </a:ln>
        </p:spPr>
      </p:sp>
      <p:pic>
        <p:nvPicPr>
          <p:cNvPr descr="ダイアグラム&#10;&#10;自動的に生成された説明" id="355" name="Google Shape;355;p6"/>
          <p:cNvPicPr preferRelativeResize="0"/>
          <p:nvPr>
            <p:ph idx="1" type="body"/>
          </p:nvPr>
        </p:nvPicPr>
        <p:blipFill rotWithShape="1">
          <a:blip r:embed="rId4">
            <a:alphaModFix/>
          </a:blip>
          <a:srcRect b="0" l="9073" r="17886" t="0"/>
          <a:stretch/>
        </p:blipFill>
        <p:spPr>
          <a:xfrm>
            <a:off x="5217547" y="626465"/>
            <a:ext cx="5524524" cy="4538270"/>
          </a:xfrm>
          <a:prstGeom prst="rect">
            <a:avLst/>
          </a:prstGeom>
          <a:noFill/>
          <a:ln>
            <a:noFill/>
          </a:ln>
        </p:spPr>
      </p:pic>
      <p:sp>
        <p:nvSpPr>
          <p:cNvPr id="356" name="Google Shape;356;p6"/>
          <p:cNvSpPr/>
          <p:nvPr/>
        </p:nvSpPr>
        <p:spPr>
          <a:xfrm>
            <a:off x="10437812" y="0"/>
            <a:ext cx="685800" cy="1143000"/>
          </a:xfrm>
          <a:prstGeom prst="rect">
            <a:avLst/>
          </a:prstGeom>
          <a:solidFill>
            <a:schemeClr val="accent1"/>
          </a:solidFill>
          <a:ln>
            <a:noFill/>
          </a:ln>
          <a:effectLst>
            <a:outerShdw blurRad="38100" rotWithShape="0" dir="5400000" dist="25400">
              <a:srgbClr val="000000">
                <a:alpha val="44313"/>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7" name="Google Shape;357;p6"/>
          <p:cNvSpPr/>
          <p:nvPr/>
        </p:nvSpPr>
        <p:spPr>
          <a:xfrm>
            <a:off x="0" y="2667000"/>
            <a:ext cx="4191000" cy="4191000"/>
          </a:xfrm>
          <a:prstGeom prst="ellipse">
            <a:avLst/>
          </a:prstGeom>
          <a:gradFill>
            <a:gsLst>
              <a:gs pos="0">
                <a:srgbClr val="9B6BF2">
                  <a:alpha val="10588"/>
                </a:srgbClr>
              </a:gs>
              <a:gs pos="36000">
                <a:srgbClr val="9B6BF2">
                  <a:alpha val="9411"/>
                </a:srgbClr>
              </a:gs>
              <a:gs pos="75000">
                <a:srgbClr val="9B6BF2">
                  <a:alpha val="0"/>
                </a:srgbClr>
              </a:gs>
              <a:gs pos="100000">
                <a:srgbClr val="9B6BF2">
                  <a:alpha val="0"/>
                </a:srgbClr>
              </a:gs>
            </a:gsLst>
            <a:path path="circle">
              <a:fillToRect b="50%" l="50%" r="50%" t="50%"/>
            </a:path>
            <a:tileRect/>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8" name="Google Shape;358;p6"/>
          <p:cNvSpPr/>
          <p:nvPr/>
        </p:nvSpPr>
        <p:spPr>
          <a:xfrm>
            <a:off x="0" y="2895600"/>
            <a:ext cx="2362200" cy="2362200"/>
          </a:xfrm>
          <a:prstGeom prst="ellipse">
            <a:avLst/>
          </a:prstGeom>
          <a:gradFill>
            <a:gsLst>
              <a:gs pos="0">
                <a:srgbClr val="9B6BF2">
                  <a:alpha val="7450"/>
                </a:srgbClr>
              </a:gs>
              <a:gs pos="36000">
                <a:srgbClr val="9B6BF2">
                  <a:alpha val="7450"/>
                </a:srgbClr>
              </a:gs>
              <a:gs pos="72000">
                <a:srgbClr val="9B6BF2">
                  <a:alpha val="0"/>
                </a:srgbClr>
              </a:gs>
              <a:gs pos="100000">
                <a:srgbClr val="9B6BF2">
                  <a:alpha val="0"/>
                </a:srgbClr>
              </a:gs>
            </a:gsLst>
            <a:path path="circle">
              <a:fillToRect b="50%" l="50%" r="50%" t="50%"/>
            </a:path>
            <a:tileRect/>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9" name="Google Shape;359;p6"/>
          <p:cNvSpPr/>
          <p:nvPr/>
        </p:nvSpPr>
        <p:spPr>
          <a:xfrm>
            <a:off x="1154955" y="2120900"/>
            <a:ext cx="3133726" cy="3898900"/>
          </a:xfrm>
          <a:prstGeom prst="rect">
            <a:avLst/>
          </a:prstGeom>
          <a:noFill/>
          <a:ln>
            <a:noFill/>
          </a:ln>
        </p:spPr>
        <p:txBody>
          <a:bodyPr anchorCtr="0" anchor="t" bIns="45700" lIns="91425" spcFirstLastPara="1" rIns="91425" wrap="square" tIns="45700">
            <a:norm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Times"/>
                <a:ea typeface="Times"/>
                <a:cs typeface="Times"/>
                <a:sym typeface="Times"/>
              </a:rPr>
              <a:t>3. Chức năng tạo mật là vai trò quan trọng của lá gan</a:t>
            </a:r>
            <a:endParaRPr b="0" i="0" sz="4000" u="none" cap="none" strike="noStrike">
              <a:solidFill>
                <a:schemeClr val="lt1"/>
              </a:solidFill>
              <a:latin typeface="Times"/>
              <a:ea typeface="Times"/>
              <a:cs typeface="Times"/>
              <a:sym typeface="Times"/>
            </a:endParaRPr>
          </a:p>
        </p:txBody>
      </p:sp>
      <p:sp>
        <p:nvSpPr>
          <p:cNvPr id="360" name="Google Shape;360;p6"/>
          <p:cNvSpPr/>
          <p:nvPr/>
        </p:nvSpPr>
        <p:spPr>
          <a:xfrm rot="-5677511">
            <a:off x="3140485" y="1826078"/>
            <a:ext cx="3299407" cy="440924"/>
          </a:xfrm>
          <a:custGeom>
            <a:rect b="b" l="l" r="r" t="t"/>
            <a:pathLst>
              <a:path extrusionOk="0" h="5291" w="10000">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lt1">
              <a:alpha val="2000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ロゴ&#10;&#10;自動的に生成された説明" id="361" name="Google Shape;361;p6"/>
          <p:cNvPicPr preferRelativeResize="0"/>
          <p:nvPr/>
        </p:nvPicPr>
        <p:blipFill rotWithShape="1">
          <a:blip r:embed="rId5">
            <a:alphaModFix/>
          </a:blip>
          <a:srcRect b="0" l="0" r="0" t="0"/>
          <a:stretch/>
        </p:blipFill>
        <p:spPr>
          <a:xfrm>
            <a:off x="1001858" y="5854535"/>
            <a:ext cx="353704" cy="330434"/>
          </a:xfrm>
          <a:prstGeom prst="roundRect">
            <a:avLst>
              <a:gd fmla="val 50000" name="adj"/>
            </a:avLst>
          </a:prstGeom>
          <a:noFill/>
          <a:ln>
            <a:noFill/>
          </a:ln>
          <a:effectLst>
            <a:outerShdw blurRad="50800" rotWithShape="0" algn="tl" dir="5400000" dist="50800">
              <a:srgbClr val="000000">
                <a:alpha val="42352"/>
              </a:srgbClr>
            </a:outerShdw>
          </a:effectLst>
        </p:spPr>
      </p:pic>
      <p:pic>
        <p:nvPicPr>
          <p:cNvPr descr="テキスト, アイコン&#10;&#10;自動的に生成された説明" id="362" name="Google Shape;362;p6"/>
          <p:cNvPicPr preferRelativeResize="0"/>
          <p:nvPr/>
        </p:nvPicPr>
        <p:blipFill rotWithShape="1">
          <a:blip r:embed="rId6">
            <a:alphaModFix/>
          </a:blip>
          <a:srcRect b="0" l="0" r="0" t="0"/>
          <a:stretch/>
        </p:blipFill>
        <p:spPr>
          <a:xfrm>
            <a:off x="1469345" y="5918389"/>
            <a:ext cx="1351323" cy="259493"/>
          </a:xfrm>
          <a:prstGeom prst="roundRect">
            <a:avLst>
              <a:gd fmla="val 1858" name="adj"/>
            </a:avLst>
          </a:prstGeom>
          <a:noFill/>
          <a:ln>
            <a:noFill/>
          </a:ln>
          <a:effectLst>
            <a:outerShdw blurRad="50800" rotWithShape="0" algn="tl" dir="5400000" dist="50800">
              <a:srgbClr val="000000">
                <a:alpha val="42352"/>
              </a:srgbClr>
            </a:outerShdw>
          </a:effectLst>
        </p:spPr>
      </p:pic>
      <p:sp>
        <p:nvSpPr>
          <p:cNvPr id="363" name="Google Shape;363;p6"/>
          <p:cNvSpPr/>
          <p:nvPr/>
        </p:nvSpPr>
        <p:spPr>
          <a:xfrm>
            <a:off x="5071698" y="5182468"/>
            <a:ext cx="6096000" cy="120032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666666"/>
                </a:solidFill>
                <a:latin typeface="Open Sans"/>
                <a:ea typeface="Open Sans"/>
                <a:cs typeface="Open Sans"/>
                <a:sym typeface="Open Sans"/>
              </a:rPr>
              <a:t>Mật được sản xuất liên tục từ tế bào gan và được dự trữ cô đặc ở túi mật rồi từ đó được bơm xuống  ruột non trong các bữa ăn. Mật có tác dụng giúp tiêu hóa thức ăn tan trong dầu, giúp hấp thu chất dinh dưỡng của cơ thể.</a:t>
            </a:r>
            <a:endParaRPr b="0" i="0" sz="1800" u="none" cap="none" strike="noStrike">
              <a:solidFill>
                <a:schemeClr val="lt1"/>
              </a:solidFill>
              <a:latin typeface="Century Gothic"/>
              <a:ea typeface="Century Gothic"/>
              <a:cs typeface="Century Gothic"/>
              <a:sym typeface="Century Gothic"/>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367" name="Shape 367"/>
        <p:cNvGrpSpPr/>
        <p:nvPr/>
      </p:nvGrpSpPr>
      <p:grpSpPr>
        <a:xfrm>
          <a:off x="0" y="0"/>
          <a:ext cx="0" cy="0"/>
          <a:chOff x="0" y="0"/>
          <a:chExt cx="0" cy="0"/>
        </a:xfrm>
      </p:grpSpPr>
      <p:sp>
        <p:nvSpPr>
          <p:cNvPr id="368" name="Google Shape;368;p7"/>
          <p:cNvSpPr/>
          <p:nvPr/>
        </p:nvSpPr>
        <p:spPr>
          <a:xfrm>
            <a:off x="0" y="0"/>
            <a:ext cx="12192000" cy="6858000"/>
          </a:xfrm>
          <a:prstGeom prst="rect">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9" name="Google Shape;369;p7"/>
          <p:cNvSpPr/>
          <p:nvPr/>
        </p:nvSpPr>
        <p:spPr>
          <a:xfrm rot="-5400000">
            <a:off x="5171964" y="-140866"/>
            <a:ext cx="6053670" cy="7139732"/>
          </a:xfrm>
          <a:custGeom>
            <a:rect b="b" l="l" r="r" t="t"/>
            <a:pathLst>
              <a:path extrusionOk="0" h="7139732" w="6053670">
                <a:moveTo>
                  <a:pt x="6053670" y="1098"/>
                </a:moveTo>
                <a:lnTo>
                  <a:pt x="6053670" y="1084479"/>
                </a:lnTo>
                <a:lnTo>
                  <a:pt x="6053670" y="1254558"/>
                </a:lnTo>
                <a:lnTo>
                  <a:pt x="6053670" y="7139732"/>
                </a:lnTo>
                <a:lnTo>
                  <a:pt x="0" y="7139732"/>
                </a:lnTo>
                <a:lnTo>
                  <a:pt x="0" y="1249853"/>
                </a:lnTo>
                <a:lnTo>
                  <a:pt x="0" y="1084479"/>
                </a:lnTo>
                <a:lnTo>
                  <a:pt x="0" y="0"/>
                </a:lnTo>
                <a:lnTo>
                  <a:pt x="35717" y="5488"/>
                </a:lnTo>
                <a:lnTo>
                  <a:pt x="140445" y="21641"/>
                </a:lnTo>
                <a:lnTo>
                  <a:pt x="216722" y="32932"/>
                </a:lnTo>
                <a:lnTo>
                  <a:pt x="307527" y="44850"/>
                </a:lnTo>
                <a:lnTo>
                  <a:pt x="415282" y="59121"/>
                </a:lnTo>
                <a:lnTo>
                  <a:pt x="534539" y="74175"/>
                </a:lnTo>
                <a:lnTo>
                  <a:pt x="668931" y="90014"/>
                </a:lnTo>
                <a:lnTo>
                  <a:pt x="815430" y="106794"/>
                </a:lnTo>
                <a:lnTo>
                  <a:pt x="974641" y="123574"/>
                </a:lnTo>
                <a:lnTo>
                  <a:pt x="1144144" y="140667"/>
                </a:lnTo>
                <a:lnTo>
                  <a:pt x="1326965" y="156506"/>
                </a:lnTo>
                <a:lnTo>
                  <a:pt x="1518261" y="171717"/>
                </a:lnTo>
                <a:lnTo>
                  <a:pt x="1720453" y="185518"/>
                </a:lnTo>
                <a:lnTo>
                  <a:pt x="1931121" y="198690"/>
                </a:lnTo>
                <a:lnTo>
                  <a:pt x="2150869" y="211079"/>
                </a:lnTo>
                <a:lnTo>
                  <a:pt x="2263467" y="215470"/>
                </a:lnTo>
                <a:lnTo>
                  <a:pt x="2378487" y="220332"/>
                </a:lnTo>
                <a:lnTo>
                  <a:pt x="2495323" y="224879"/>
                </a:lnTo>
                <a:lnTo>
                  <a:pt x="2612764" y="227859"/>
                </a:lnTo>
                <a:lnTo>
                  <a:pt x="2732627" y="230525"/>
                </a:lnTo>
                <a:lnTo>
                  <a:pt x="2853700" y="233348"/>
                </a:lnTo>
                <a:lnTo>
                  <a:pt x="2977195" y="235229"/>
                </a:lnTo>
                <a:lnTo>
                  <a:pt x="3101901" y="235229"/>
                </a:lnTo>
                <a:lnTo>
                  <a:pt x="3227817" y="236170"/>
                </a:lnTo>
                <a:lnTo>
                  <a:pt x="3354944" y="235229"/>
                </a:lnTo>
                <a:lnTo>
                  <a:pt x="3483887" y="233348"/>
                </a:lnTo>
                <a:lnTo>
                  <a:pt x="3612830" y="231623"/>
                </a:lnTo>
                <a:lnTo>
                  <a:pt x="3743590" y="227859"/>
                </a:lnTo>
                <a:lnTo>
                  <a:pt x="3875560" y="223938"/>
                </a:lnTo>
                <a:lnTo>
                  <a:pt x="4007530" y="219391"/>
                </a:lnTo>
                <a:lnTo>
                  <a:pt x="4140710" y="212961"/>
                </a:lnTo>
                <a:lnTo>
                  <a:pt x="4275102" y="205277"/>
                </a:lnTo>
                <a:lnTo>
                  <a:pt x="4410098" y="197907"/>
                </a:lnTo>
                <a:lnTo>
                  <a:pt x="4545096" y="188498"/>
                </a:lnTo>
                <a:lnTo>
                  <a:pt x="4681909" y="177207"/>
                </a:lnTo>
                <a:lnTo>
                  <a:pt x="4816905" y="165916"/>
                </a:lnTo>
                <a:lnTo>
                  <a:pt x="4954323" y="152899"/>
                </a:lnTo>
                <a:lnTo>
                  <a:pt x="5092347" y="138629"/>
                </a:lnTo>
                <a:lnTo>
                  <a:pt x="5228555" y="123574"/>
                </a:lnTo>
                <a:lnTo>
                  <a:pt x="5366578" y="106010"/>
                </a:lnTo>
                <a:lnTo>
                  <a:pt x="5503997" y="87192"/>
                </a:lnTo>
                <a:lnTo>
                  <a:pt x="5642020" y="68530"/>
                </a:lnTo>
                <a:lnTo>
                  <a:pt x="5779438" y="46733"/>
                </a:lnTo>
                <a:lnTo>
                  <a:pt x="5916251" y="24464"/>
                </a:lnTo>
                <a:close/>
              </a:path>
            </a:pathLst>
          </a:custGeom>
          <a:solidFill>
            <a:schemeClr val="lt1"/>
          </a:solidFill>
          <a:ln>
            <a:noFill/>
          </a:ln>
        </p:spPr>
      </p:sp>
      <p:sp>
        <p:nvSpPr>
          <p:cNvPr id="370" name="Google Shape;370;p7"/>
          <p:cNvSpPr/>
          <p:nvPr/>
        </p:nvSpPr>
        <p:spPr>
          <a:xfrm>
            <a:off x="0" y="1587"/>
            <a:ext cx="12192000" cy="6856413"/>
          </a:xfrm>
          <a:custGeom>
            <a:rect b="b" l="l" r="r" t="t"/>
            <a:pathLst>
              <a:path extrusionOk="0" h="8638" w="15356">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lt1"/>
          </a:solidFill>
          <a:ln>
            <a:noFill/>
          </a:ln>
        </p:spPr>
      </p:sp>
      <p:pic>
        <p:nvPicPr>
          <p:cNvPr descr="テキスト&#10;&#10;自動的に生成された説明" id="371" name="Google Shape;371;p7"/>
          <p:cNvPicPr preferRelativeResize="0"/>
          <p:nvPr/>
        </p:nvPicPr>
        <p:blipFill rotWithShape="1">
          <a:blip r:embed="rId4">
            <a:alphaModFix/>
          </a:blip>
          <a:srcRect b="0" l="0" r="0" t="0"/>
          <a:stretch/>
        </p:blipFill>
        <p:spPr>
          <a:xfrm>
            <a:off x="5142960" y="496153"/>
            <a:ext cx="6391533" cy="4266347"/>
          </a:xfrm>
          <a:prstGeom prst="rect">
            <a:avLst/>
          </a:prstGeom>
          <a:noFill/>
          <a:ln>
            <a:noFill/>
          </a:ln>
        </p:spPr>
      </p:pic>
      <p:sp>
        <p:nvSpPr>
          <p:cNvPr id="372" name="Google Shape;372;p7"/>
          <p:cNvSpPr/>
          <p:nvPr/>
        </p:nvSpPr>
        <p:spPr>
          <a:xfrm>
            <a:off x="10437812" y="0"/>
            <a:ext cx="685800" cy="1143000"/>
          </a:xfrm>
          <a:prstGeom prst="rect">
            <a:avLst/>
          </a:prstGeom>
          <a:solidFill>
            <a:schemeClr val="accent1"/>
          </a:solidFill>
          <a:ln>
            <a:noFill/>
          </a:ln>
          <a:effectLst>
            <a:outerShdw blurRad="38100" rotWithShape="0" dir="5400000" dist="25400">
              <a:srgbClr val="000000">
                <a:alpha val="44313"/>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3" name="Google Shape;373;p7"/>
          <p:cNvSpPr/>
          <p:nvPr/>
        </p:nvSpPr>
        <p:spPr>
          <a:xfrm>
            <a:off x="0" y="2667000"/>
            <a:ext cx="4191000" cy="4191000"/>
          </a:xfrm>
          <a:prstGeom prst="ellipse">
            <a:avLst/>
          </a:prstGeom>
          <a:gradFill>
            <a:gsLst>
              <a:gs pos="0">
                <a:srgbClr val="9B6BF2">
                  <a:alpha val="10588"/>
                </a:srgbClr>
              </a:gs>
              <a:gs pos="36000">
                <a:srgbClr val="9B6BF2">
                  <a:alpha val="9411"/>
                </a:srgbClr>
              </a:gs>
              <a:gs pos="75000">
                <a:srgbClr val="9B6BF2">
                  <a:alpha val="0"/>
                </a:srgbClr>
              </a:gs>
              <a:gs pos="100000">
                <a:srgbClr val="9B6BF2">
                  <a:alpha val="0"/>
                </a:srgbClr>
              </a:gs>
            </a:gsLst>
            <a:path path="circle">
              <a:fillToRect b="50%" l="50%" r="50%" t="50%"/>
            </a:path>
            <a:tileRect/>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4" name="Google Shape;374;p7"/>
          <p:cNvSpPr/>
          <p:nvPr/>
        </p:nvSpPr>
        <p:spPr>
          <a:xfrm>
            <a:off x="0" y="2895600"/>
            <a:ext cx="2362200" cy="2362200"/>
          </a:xfrm>
          <a:prstGeom prst="ellipse">
            <a:avLst/>
          </a:prstGeom>
          <a:gradFill>
            <a:gsLst>
              <a:gs pos="0">
                <a:srgbClr val="9B6BF2">
                  <a:alpha val="7450"/>
                </a:srgbClr>
              </a:gs>
              <a:gs pos="36000">
                <a:srgbClr val="9B6BF2">
                  <a:alpha val="7450"/>
                </a:srgbClr>
              </a:gs>
              <a:gs pos="72000">
                <a:srgbClr val="9B6BF2">
                  <a:alpha val="0"/>
                </a:srgbClr>
              </a:gs>
              <a:gs pos="100000">
                <a:srgbClr val="9B6BF2">
                  <a:alpha val="0"/>
                </a:srgbClr>
              </a:gs>
            </a:gsLst>
            <a:path path="circle">
              <a:fillToRect b="50%" l="50%" r="50%" t="50%"/>
            </a:path>
            <a:tileRect/>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5" name="Google Shape;375;p7"/>
          <p:cNvSpPr/>
          <p:nvPr/>
        </p:nvSpPr>
        <p:spPr>
          <a:xfrm>
            <a:off x="1015997" y="702649"/>
            <a:ext cx="3133726" cy="455515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rgbClr val="FFFFFF"/>
                </a:solidFill>
                <a:latin typeface="Times"/>
                <a:ea typeface="Times"/>
                <a:cs typeface="Times"/>
                <a:sym typeface="Times"/>
              </a:rPr>
              <a:t>4. Vai trò của gan trong tổng hợp, dự trữ các chất đông máu và chống đông máu</a:t>
            </a:r>
            <a:endParaRPr b="0" i="0" sz="4000" u="none" cap="none" strike="noStrike">
              <a:solidFill>
                <a:srgbClr val="FFFFFF"/>
              </a:solidFill>
              <a:latin typeface="Times"/>
              <a:ea typeface="Times"/>
              <a:cs typeface="Times"/>
              <a:sym typeface="Times"/>
            </a:endParaRPr>
          </a:p>
        </p:txBody>
      </p:sp>
      <p:sp>
        <p:nvSpPr>
          <p:cNvPr id="376" name="Google Shape;376;p7"/>
          <p:cNvSpPr/>
          <p:nvPr/>
        </p:nvSpPr>
        <p:spPr>
          <a:xfrm rot="-5677511">
            <a:off x="3140485" y="1826078"/>
            <a:ext cx="3299407" cy="440924"/>
          </a:xfrm>
          <a:custGeom>
            <a:rect b="b" l="l" r="r" t="t"/>
            <a:pathLst>
              <a:path extrusionOk="0" h="5291" w="10000">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lt1">
              <a:alpha val="2000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7" name="Google Shape;377;p7"/>
          <p:cNvSpPr/>
          <p:nvPr/>
        </p:nvSpPr>
        <p:spPr>
          <a:xfrm>
            <a:off x="5150799" y="4672160"/>
            <a:ext cx="6096000" cy="203132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333333"/>
                </a:solidFill>
                <a:latin typeface="Century Gothic"/>
                <a:ea typeface="Century Gothic"/>
                <a:cs typeface="Century Gothic"/>
                <a:sym typeface="Century Gothic"/>
              </a:rPr>
              <a:t>Gan dự trữ vitamin K và sản xuất ra nhiều yếu tố đông máu, gồm fibrrinogen (yếu tố I), prothrombin (yếu tố II), proaccelerin (yếu tố V), proconvectin (yếu tố VII), yếu tố chống ưa chảy máu A (yếu tố VIII), yếu tố christmas (yếu tố IX). </a:t>
            </a:r>
            <a:r>
              <a:rPr b="0" i="0" lang="en-US" sz="1800" u="none" cap="none" strike="noStrike">
                <a:solidFill>
                  <a:srgbClr val="333333"/>
                </a:solidFill>
                <a:highlight>
                  <a:srgbClr val="FFFF00"/>
                </a:highlight>
                <a:latin typeface="Century Gothic"/>
                <a:ea typeface="Century Gothic"/>
                <a:cs typeface="Century Gothic"/>
                <a:sym typeface="Century Gothic"/>
              </a:rPr>
              <a:t>Do đó khi suy gan thường bị rối loạn đông máu.</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333333"/>
                </a:solidFill>
                <a:latin typeface="Century Gothic"/>
                <a:ea typeface="Century Gothic"/>
                <a:cs typeface="Century Gothic"/>
                <a:sym typeface="Century Gothic"/>
              </a:rPr>
              <a:t>Gan cũng tạo nên một lượng lớn chất có tác dụng chống đông máu là heparin.</a:t>
            </a:r>
            <a:endParaRPr b="0" i="0" sz="1800" u="none" cap="none" strike="noStrike">
              <a:solidFill>
                <a:srgbClr val="333333"/>
              </a:solidFill>
              <a:latin typeface="Century Gothic"/>
              <a:ea typeface="Century Gothic"/>
              <a:cs typeface="Century Gothic"/>
              <a:sym typeface="Century Gothic"/>
            </a:endParaRPr>
          </a:p>
        </p:txBody>
      </p:sp>
      <p:pic>
        <p:nvPicPr>
          <p:cNvPr descr="ロゴ&#10;&#10;自動的に生成された説明" id="378" name="Google Shape;378;p7"/>
          <p:cNvPicPr preferRelativeResize="0"/>
          <p:nvPr/>
        </p:nvPicPr>
        <p:blipFill rotWithShape="1">
          <a:blip r:embed="rId5">
            <a:alphaModFix/>
          </a:blip>
          <a:srcRect b="0" l="0" r="0" t="0"/>
          <a:stretch/>
        </p:blipFill>
        <p:spPr>
          <a:xfrm>
            <a:off x="1001858" y="5854535"/>
            <a:ext cx="353704" cy="330434"/>
          </a:xfrm>
          <a:prstGeom prst="roundRect">
            <a:avLst>
              <a:gd fmla="val 50000" name="adj"/>
            </a:avLst>
          </a:prstGeom>
          <a:noFill/>
          <a:ln>
            <a:noFill/>
          </a:ln>
          <a:effectLst>
            <a:outerShdw blurRad="50800" rotWithShape="0" algn="tl" dir="5400000" dist="50800">
              <a:srgbClr val="000000">
                <a:alpha val="42352"/>
              </a:srgbClr>
            </a:outerShdw>
          </a:effectLst>
        </p:spPr>
      </p:pic>
      <p:pic>
        <p:nvPicPr>
          <p:cNvPr descr="テキスト, アイコン&#10;&#10;自動的に生成された説明" id="379" name="Google Shape;379;p7"/>
          <p:cNvPicPr preferRelativeResize="0"/>
          <p:nvPr/>
        </p:nvPicPr>
        <p:blipFill rotWithShape="1">
          <a:blip r:embed="rId6">
            <a:alphaModFix/>
          </a:blip>
          <a:srcRect b="0" l="0" r="0" t="0"/>
          <a:stretch/>
        </p:blipFill>
        <p:spPr>
          <a:xfrm>
            <a:off x="1469345" y="5918389"/>
            <a:ext cx="1351323" cy="259493"/>
          </a:xfrm>
          <a:prstGeom prst="roundRect">
            <a:avLst>
              <a:gd fmla="val 1858" name="adj"/>
            </a:avLst>
          </a:prstGeom>
          <a:noFill/>
          <a:ln>
            <a:noFill/>
          </a:ln>
          <a:effectLst>
            <a:outerShdw blurRad="50800" rotWithShape="0" algn="tl" dir="5400000" dist="50800">
              <a:srgbClr val="000000">
                <a:alpha val="42352"/>
              </a:srgbClr>
            </a:outerShdw>
          </a:effectLst>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383" name="Shape 383"/>
        <p:cNvGrpSpPr/>
        <p:nvPr/>
      </p:nvGrpSpPr>
      <p:grpSpPr>
        <a:xfrm>
          <a:off x="0" y="0"/>
          <a:ext cx="0" cy="0"/>
          <a:chOff x="0" y="0"/>
          <a:chExt cx="0" cy="0"/>
        </a:xfrm>
      </p:grpSpPr>
      <p:pic>
        <p:nvPicPr>
          <p:cNvPr descr="テーブル, 座る, 小さい, 皿 が含まれている画像&#10;&#10;自動的に生成された説明" id="384" name="Google Shape;384;p8"/>
          <p:cNvPicPr preferRelativeResize="0"/>
          <p:nvPr/>
        </p:nvPicPr>
        <p:blipFill rotWithShape="1">
          <a:blip r:embed="rId3">
            <a:alphaModFix/>
          </a:blip>
          <a:srcRect b="7796" l="0" r="1" t="25466"/>
          <a:stretch/>
        </p:blipFill>
        <p:spPr>
          <a:xfrm>
            <a:off x="477085" y="466162"/>
            <a:ext cx="11237832" cy="3937502"/>
          </a:xfrm>
          <a:custGeom>
            <a:rect b="b" l="l" r="r" t="t"/>
            <a:pathLst>
              <a:path extrusionOk="0" h="5020241" w="12191695">
                <a:moveTo>
                  <a:pt x="0" y="0"/>
                </a:moveTo>
                <a:lnTo>
                  <a:pt x="12191695" y="0"/>
                </a:lnTo>
                <a:lnTo>
                  <a:pt x="12191695" y="4057991"/>
                </a:lnTo>
                <a:lnTo>
                  <a:pt x="11914945" y="4110187"/>
                </a:lnTo>
                <a:lnTo>
                  <a:pt x="11639412" y="4159931"/>
                </a:lnTo>
                <a:lnTo>
                  <a:pt x="11362661" y="4208624"/>
                </a:lnTo>
                <a:lnTo>
                  <a:pt x="11084690" y="4250310"/>
                </a:lnTo>
                <a:lnTo>
                  <a:pt x="10807939" y="4292347"/>
                </a:lnTo>
                <a:lnTo>
                  <a:pt x="10529968" y="4331582"/>
                </a:lnTo>
                <a:lnTo>
                  <a:pt x="10255655" y="4365211"/>
                </a:lnTo>
                <a:lnTo>
                  <a:pt x="9977684" y="4397089"/>
                </a:lnTo>
                <a:lnTo>
                  <a:pt x="9700933" y="4426165"/>
                </a:lnTo>
                <a:lnTo>
                  <a:pt x="9429058" y="4451387"/>
                </a:lnTo>
                <a:lnTo>
                  <a:pt x="9153526" y="4476609"/>
                </a:lnTo>
                <a:lnTo>
                  <a:pt x="8881651" y="4497628"/>
                </a:lnTo>
                <a:lnTo>
                  <a:pt x="8609776" y="4514092"/>
                </a:lnTo>
                <a:lnTo>
                  <a:pt x="8339121" y="4531258"/>
                </a:lnTo>
                <a:lnTo>
                  <a:pt x="8070903" y="4545620"/>
                </a:lnTo>
                <a:lnTo>
                  <a:pt x="7805124" y="4555779"/>
                </a:lnTo>
                <a:lnTo>
                  <a:pt x="7539345" y="4564537"/>
                </a:lnTo>
                <a:lnTo>
                  <a:pt x="7276005" y="4572944"/>
                </a:lnTo>
                <a:lnTo>
                  <a:pt x="7016322" y="4576798"/>
                </a:lnTo>
                <a:lnTo>
                  <a:pt x="6756639" y="4581001"/>
                </a:lnTo>
                <a:lnTo>
                  <a:pt x="6500613" y="4583103"/>
                </a:lnTo>
                <a:lnTo>
                  <a:pt x="6247026" y="4581001"/>
                </a:lnTo>
                <a:lnTo>
                  <a:pt x="5995877" y="4581001"/>
                </a:lnTo>
                <a:lnTo>
                  <a:pt x="5747167" y="4576798"/>
                </a:lnTo>
                <a:lnTo>
                  <a:pt x="5503333" y="4570492"/>
                </a:lnTo>
                <a:lnTo>
                  <a:pt x="5261938" y="4564537"/>
                </a:lnTo>
                <a:lnTo>
                  <a:pt x="5025418" y="4557881"/>
                </a:lnTo>
                <a:lnTo>
                  <a:pt x="4790118" y="4547722"/>
                </a:lnTo>
                <a:lnTo>
                  <a:pt x="4558477" y="4536862"/>
                </a:lnTo>
                <a:lnTo>
                  <a:pt x="4331710" y="4527054"/>
                </a:lnTo>
                <a:lnTo>
                  <a:pt x="3889152" y="4499379"/>
                </a:lnTo>
                <a:lnTo>
                  <a:pt x="3464881" y="4469954"/>
                </a:lnTo>
                <a:lnTo>
                  <a:pt x="3057678" y="4439126"/>
                </a:lnTo>
                <a:lnTo>
                  <a:pt x="2672421" y="4405147"/>
                </a:lnTo>
                <a:lnTo>
                  <a:pt x="2304232" y="4369765"/>
                </a:lnTo>
                <a:lnTo>
                  <a:pt x="1962864" y="4331582"/>
                </a:lnTo>
                <a:lnTo>
                  <a:pt x="1642223" y="4294099"/>
                </a:lnTo>
                <a:lnTo>
                  <a:pt x="1347183" y="4256616"/>
                </a:lnTo>
                <a:lnTo>
                  <a:pt x="1076528" y="4221235"/>
                </a:lnTo>
                <a:lnTo>
                  <a:pt x="836351" y="4187605"/>
                </a:lnTo>
                <a:lnTo>
                  <a:pt x="619339" y="4155727"/>
                </a:lnTo>
                <a:lnTo>
                  <a:pt x="436464" y="4129104"/>
                </a:lnTo>
                <a:lnTo>
                  <a:pt x="282848" y="4103881"/>
                </a:lnTo>
                <a:lnTo>
                  <a:pt x="71932" y="4067800"/>
                </a:lnTo>
                <a:lnTo>
                  <a:pt x="1" y="4055539"/>
                </a:lnTo>
                <a:lnTo>
                  <a:pt x="1" y="5020241"/>
                </a:lnTo>
                <a:lnTo>
                  <a:pt x="0" y="5020241"/>
                </a:lnTo>
                <a:close/>
              </a:path>
            </a:pathLst>
          </a:custGeom>
          <a:noFill/>
          <a:ln>
            <a:noFill/>
          </a:ln>
        </p:spPr>
      </p:pic>
      <p:sp>
        <p:nvSpPr>
          <p:cNvPr id="385" name="Google Shape;385;p8"/>
          <p:cNvSpPr/>
          <p:nvPr/>
        </p:nvSpPr>
        <p:spPr>
          <a:xfrm>
            <a:off x="8242856" y="3128074"/>
            <a:ext cx="3472060" cy="825932"/>
          </a:xfrm>
          <a:custGeom>
            <a:rect b="b" l="l" r="r" t="t"/>
            <a:pathLst>
              <a:path extrusionOk="0" h="825932" w="3472060">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lt1">
              <a:alpha val="2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entury Gothic"/>
              <a:ea typeface="Century Gothic"/>
              <a:cs typeface="Century Gothic"/>
              <a:sym typeface="Century Gothic"/>
            </a:endParaRPr>
          </a:p>
        </p:txBody>
      </p:sp>
      <p:sp>
        <p:nvSpPr>
          <p:cNvPr id="386" name="Google Shape;386;p8"/>
          <p:cNvSpPr/>
          <p:nvPr/>
        </p:nvSpPr>
        <p:spPr>
          <a:xfrm>
            <a:off x="0" y="3358392"/>
            <a:ext cx="12192000" cy="3033446"/>
          </a:xfrm>
          <a:custGeom>
            <a:rect b="b" l="l" r="r" t="t"/>
            <a:pathLst>
              <a:path extrusionOk="0" h="2802467" w="12192000">
                <a:moveTo>
                  <a:pt x="1" y="0"/>
                </a:moveTo>
                <a:lnTo>
                  <a:pt x="71932" y="12261"/>
                </a:lnTo>
                <a:lnTo>
                  <a:pt x="282848" y="48342"/>
                </a:lnTo>
                <a:lnTo>
                  <a:pt x="436464" y="73565"/>
                </a:lnTo>
                <a:lnTo>
                  <a:pt x="619339" y="100188"/>
                </a:lnTo>
                <a:lnTo>
                  <a:pt x="836351" y="132066"/>
                </a:lnTo>
                <a:lnTo>
                  <a:pt x="1076528" y="165696"/>
                </a:lnTo>
                <a:lnTo>
                  <a:pt x="1347183" y="201077"/>
                </a:lnTo>
                <a:lnTo>
                  <a:pt x="1642223" y="238560"/>
                </a:lnTo>
                <a:lnTo>
                  <a:pt x="1962864" y="276043"/>
                </a:lnTo>
                <a:lnTo>
                  <a:pt x="2304232" y="314226"/>
                </a:lnTo>
                <a:lnTo>
                  <a:pt x="2672421" y="349608"/>
                </a:lnTo>
                <a:lnTo>
                  <a:pt x="3057678" y="383587"/>
                </a:lnTo>
                <a:lnTo>
                  <a:pt x="3464881" y="414415"/>
                </a:lnTo>
                <a:lnTo>
                  <a:pt x="3889152" y="443840"/>
                </a:lnTo>
                <a:lnTo>
                  <a:pt x="4331710" y="471515"/>
                </a:lnTo>
                <a:lnTo>
                  <a:pt x="4558476" y="481323"/>
                </a:lnTo>
                <a:lnTo>
                  <a:pt x="4790118" y="492183"/>
                </a:lnTo>
                <a:lnTo>
                  <a:pt x="5025418" y="502342"/>
                </a:lnTo>
                <a:lnTo>
                  <a:pt x="5261937" y="508998"/>
                </a:lnTo>
                <a:lnTo>
                  <a:pt x="5503332" y="514953"/>
                </a:lnTo>
                <a:lnTo>
                  <a:pt x="5747166" y="521259"/>
                </a:lnTo>
                <a:lnTo>
                  <a:pt x="5995877" y="525462"/>
                </a:lnTo>
                <a:lnTo>
                  <a:pt x="6247026" y="525462"/>
                </a:lnTo>
                <a:lnTo>
                  <a:pt x="6500613" y="527564"/>
                </a:lnTo>
                <a:lnTo>
                  <a:pt x="6756639" y="525462"/>
                </a:lnTo>
                <a:lnTo>
                  <a:pt x="7016322" y="521259"/>
                </a:lnTo>
                <a:lnTo>
                  <a:pt x="7276005" y="517405"/>
                </a:lnTo>
                <a:lnTo>
                  <a:pt x="7539345" y="508998"/>
                </a:lnTo>
                <a:lnTo>
                  <a:pt x="7805124" y="500240"/>
                </a:lnTo>
                <a:lnTo>
                  <a:pt x="8070903" y="490081"/>
                </a:lnTo>
                <a:lnTo>
                  <a:pt x="8339121" y="475719"/>
                </a:lnTo>
                <a:lnTo>
                  <a:pt x="8609776" y="458553"/>
                </a:lnTo>
                <a:lnTo>
                  <a:pt x="8881651" y="442089"/>
                </a:lnTo>
                <a:lnTo>
                  <a:pt x="9153526" y="421070"/>
                </a:lnTo>
                <a:lnTo>
                  <a:pt x="9429058" y="395848"/>
                </a:lnTo>
                <a:lnTo>
                  <a:pt x="9700933" y="370626"/>
                </a:lnTo>
                <a:lnTo>
                  <a:pt x="9977684" y="341550"/>
                </a:lnTo>
                <a:lnTo>
                  <a:pt x="10255655" y="309672"/>
                </a:lnTo>
                <a:lnTo>
                  <a:pt x="10529968" y="276043"/>
                </a:lnTo>
                <a:lnTo>
                  <a:pt x="10807939" y="236808"/>
                </a:lnTo>
                <a:lnTo>
                  <a:pt x="11084690" y="194771"/>
                </a:lnTo>
                <a:lnTo>
                  <a:pt x="11362661" y="153085"/>
                </a:lnTo>
                <a:lnTo>
                  <a:pt x="11639412" y="104392"/>
                </a:lnTo>
                <a:lnTo>
                  <a:pt x="11914945" y="54648"/>
                </a:lnTo>
                <a:lnTo>
                  <a:pt x="12191696" y="2452"/>
                </a:lnTo>
                <a:lnTo>
                  <a:pt x="12191696" y="2236410"/>
                </a:lnTo>
                <a:lnTo>
                  <a:pt x="12192000" y="2236410"/>
                </a:lnTo>
                <a:lnTo>
                  <a:pt x="12192000" y="2802467"/>
                </a:lnTo>
                <a:lnTo>
                  <a:pt x="12191696" y="2802467"/>
                </a:lnTo>
                <a:lnTo>
                  <a:pt x="0" y="2802467"/>
                </a:lnTo>
                <a:lnTo>
                  <a:pt x="0" y="2236410"/>
                </a:lnTo>
                <a:lnTo>
                  <a:pt x="1" y="2236410"/>
                </a:lnTo>
                <a:close/>
              </a:path>
            </a:pathLst>
          </a:custGeom>
          <a:blipFill rotWithShape="1">
            <a:blip r:embed="rId4">
              <a:alphaModFix/>
            </a:blip>
            <a:stretch>
              <a:fillRect b="0" l="0" r="0" t="0"/>
            </a:stretch>
          </a:blip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entury Gothic"/>
              <a:ea typeface="Century Gothic"/>
              <a:cs typeface="Century Gothic"/>
              <a:sym typeface="Century Gothic"/>
            </a:endParaRPr>
          </a:p>
        </p:txBody>
      </p:sp>
      <p:sp>
        <p:nvSpPr>
          <p:cNvPr id="387" name="Google Shape;387;p8"/>
          <p:cNvSpPr/>
          <p:nvPr/>
        </p:nvSpPr>
        <p:spPr>
          <a:xfrm>
            <a:off x="0" y="1587"/>
            <a:ext cx="12192000" cy="6856413"/>
          </a:xfrm>
          <a:custGeom>
            <a:rect b="b" l="l" r="r" t="t"/>
            <a:pathLst>
              <a:path extrusionOk="0" h="8638" w="15356">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lt1"/>
          </a:solidFill>
          <a:ln>
            <a:noFill/>
          </a:ln>
        </p:spPr>
      </p:sp>
      <p:sp>
        <p:nvSpPr>
          <p:cNvPr id="388" name="Google Shape;388;p8"/>
          <p:cNvSpPr/>
          <p:nvPr/>
        </p:nvSpPr>
        <p:spPr>
          <a:xfrm>
            <a:off x="830103" y="76417"/>
            <a:ext cx="5015258" cy="1908975"/>
          </a:xfrm>
          <a:prstGeom prst="rect">
            <a:avLst/>
          </a:prstGeom>
          <a:noFill/>
          <a:ln>
            <a:noFill/>
          </a:ln>
        </p:spPr>
        <p:txBody>
          <a:bodyPr anchorCtr="0" anchor="ctr" bIns="45700" lIns="91425" spcFirstLastPara="1" rIns="91425" wrap="square" tIns="45700">
            <a:norm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Times"/>
                <a:ea typeface="Times"/>
                <a:cs typeface="Times"/>
                <a:sym typeface="Times"/>
              </a:rPr>
              <a:t>5. Chức năng dự trữ</a:t>
            </a:r>
            <a:endParaRPr b="0" i="0" sz="4000" u="none" cap="none" strike="noStrike">
              <a:solidFill>
                <a:schemeClr val="lt1"/>
              </a:solidFill>
              <a:latin typeface="Times"/>
              <a:ea typeface="Times"/>
              <a:cs typeface="Times"/>
              <a:sym typeface="Times"/>
            </a:endParaRPr>
          </a:p>
        </p:txBody>
      </p:sp>
      <p:pic>
        <p:nvPicPr>
          <p:cNvPr descr="ロゴ&#10;&#10;自動的に生成された説明" id="389" name="Google Shape;389;p8"/>
          <p:cNvPicPr preferRelativeResize="0"/>
          <p:nvPr/>
        </p:nvPicPr>
        <p:blipFill rotWithShape="1">
          <a:blip r:embed="rId5">
            <a:alphaModFix/>
          </a:blip>
          <a:srcRect b="0" l="0" r="0" t="0"/>
          <a:stretch/>
        </p:blipFill>
        <p:spPr>
          <a:xfrm>
            <a:off x="1001858" y="5854535"/>
            <a:ext cx="353704" cy="330434"/>
          </a:xfrm>
          <a:prstGeom prst="roundRect">
            <a:avLst>
              <a:gd fmla="val 50000" name="adj"/>
            </a:avLst>
          </a:prstGeom>
          <a:noFill/>
          <a:ln>
            <a:noFill/>
          </a:ln>
          <a:effectLst>
            <a:outerShdw blurRad="50800" rotWithShape="0" algn="tl" dir="5400000" dist="50800">
              <a:srgbClr val="000000">
                <a:alpha val="42352"/>
              </a:srgbClr>
            </a:outerShdw>
          </a:effectLst>
        </p:spPr>
      </p:pic>
      <p:pic>
        <p:nvPicPr>
          <p:cNvPr descr="テキスト, アイコン&#10;&#10;自動的に生成された説明" id="390" name="Google Shape;390;p8"/>
          <p:cNvPicPr preferRelativeResize="0"/>
          <p:nvPr/>
        </p:nvPicPr>
        <p:blipFill rotWithShape="1">
          <a:blip r:embed="rId6">
            <a:alphaModFix/>
          </a:blip>
          <a:srcRect b="0" l="0" r="0" t="0"/>
          <a:stretch/>
        </p:blipFill>
        <p:spPr>
          <a:xfrm>
            <a:off x="1469345" y="5918389"/>
            <a:ext cx="1351323" cy="259493"/>
          </a:xfrm>
          <a:prstGeom prst="roundRect">
            <a:avLst>
              <a:gd fmla="val 1858" name="adj"/>
            </a:avLst>
          </a:prstGeom>
          <a:noFill/>
          <a:ln>
            <a:noFill/>
          </a:ln>
          <a:effectLst>
            <a:outerShdw blurRad="50800" rotWithShape="0" algn="tl" dir="5400000" dist="50800">
              <a:srgbClr val="000000">
                <a:alpha val="42352"/>
              </a:srgbClr>
            </a:outerShdw>
          </a:effectLst>
        </p:spPr>
      </p:pic>
      <p:sp>
        <p:nvSpPr>
          <p:cNvPr id="391" name="Google Shape;391;p8"/>
          <p:cNvSpPr/>
          <p:nvPr/>
        </p:nvSpPr>
        <p:spPr>
          <a:xfrm>
            <a:off x="958716" y="1389549"/>
            <a:ext cx="9543945" cy="4093428"/>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chemeClr val="dk1"/>
              </a:buClr>
              <a:buSzPts val="2000"/>
              <a:buFont typeface="Arial"/>
              <a:buChar char="•"/>
            </a:pPr>
            <a:r>
              <a:rPr b="0" i="0" lang="en-US" sz="2000" u="none" cap="none" strike="noStrike">
                <a:solidFill>
                  <a:schemeClr val="dk1"/>
                </a:solidFill>
                <a:highlight>
                  <a:srgbClr val="FFFF00"/>
                </a:highlight>
                <a:latin typeface="Times"/>
                <a:ea typeface="Times"/>
                <a:cs typeface="Times"/>
                <a:sym typeface="Times"/>
              </a:rPr>
              <a:t>Dự trữ các vitamin tan trong dầu</a:t>
            </a:r>
            <a:r>
              <a:rPr b="0" i="0" lang="en-US" sz="2000" u="none" cap="none" strike="noStrike">
                <a:solidFill>
                  <a:schemeClr val="dk1"/>
                </a:solidFill>
                <a:highlight>
                  <a:srgbClr val="C0C0C0"/>
                </a:highlight>
                <a:latin typeface="Times"/>
                <a:ea typeface="Times"/>
                <a:cs typeface="Times"/>
                <a:sym typeface="Times"/>
              </a:rPr>
              <a:t> : Gan vừa có tác dụng làm tăng hấp thu các vitamin tan trong dầu nhờ chức năng bài tiết mật, vừa là nơi dự trữ các vitamin ấy. Một số vitamin tan trong dầu được dự trữ tại gan như : vitamin A, vitamin D, vitamin E ..</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chemeClr val="dk1"/>
              </a:buClr>
              <a:buSzPts val="2000"/>
              <a:buFont typeface="Arial"/>
              <a:buChar char="•"/>
            </a:pPr>
            <a:r>
              <a:rPr b="0" i="0" lang="en-US" sz="2000" u="none" cap="none" strike="noStrike">
                <a:solidFill>
                  <a:schemeClr val="dk1"/>
                </a:solidFill>
                <a:highlight>
                  <a:srgbClr val="FFFF00"/>
                </a:highlight>
                <a:latin typeface="Times"/>
                <a:ea typeface="Times"/>
                <a:cs typeface="Times"/>
                <a:sym typeface="Times"/>
              </a:rPr>
              <a:t>Dự trữ vitamin B12</a:t>
            </a:r>
            <a:r>
              <a:rPr b="0" i="0" lang="en-US" sz="2000" u="none" cap="none" strike="noStrike">
                <a:solidFill>
                  <a:schemeClr val="dk1"/>
                </a:solidFill>
                <a:highlight>
                  <a:srgbClr val="C0C0C0"/>
                </a:highlight>
                <a:latin typeface="Times"/>
                <a:ea typeface="Times"/>
                <a:cs typeface="Times"/>
                <a:sym typeface="Times"/>
              </a:rPr>
              <a:t>: Vitamin B12 sau khi được hấp thụ sẽ được vận chuyển về gan và dự trữ ở đó rồi được giải phóng dần cho cơ thể sử dụng. Lượng dự trữ vitamin B12 ở gan rất lớn, có thể dùng cho cơ thể khoảng 2 năm ở điều kiện bình thường .</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chemeClr val="dk1"/>
              </a:buClr>
              <a:buSzPts val="2000"/>
              <a:buFont typeface="Arial"/>
              <a:buChar char="•"/>
            </a:pPr>
            <a:r>
              <a:rPr b="0" i="0" lang="en-US" sz="2000" u="none" cap="none" strike="noStrike">
                <a:solidFill>
                  <a:schemeClr val="dk1"/>
                </a:solidFill>
                <a:highlight>
                  <a:srgbClr val="FFFF00"/>
                </a:highlight>
                <a:latin typeface="Times"/>
                <a:ea typeface="Times"/>
                <a:cs typeface="Times"/>
                <a:sym typeface="Times"/>
              </a:rPr>
              <a:t>Dự trữ sắt</a:t>
            </a:r>
            <a:r>
              <a:rPr b="0" i="0" lang="en-US" sz="2000" u="none" cap="none" strike="noStrike">
                <a:solidFill>
                  <a:schemeClr val="dk1"/>
                </a:solidFill>
                <a:highlight>
                  <a:srgbClr val="C0C0C0"/>
                </a:highlight>
                <a:latin typeface="Times"/>
                <a:ea typeface="Times"/>
                <a:cs typeface="Times"/>
                <a:sym typeface="Times"/>
              </a:rPr>
              <a:t>: Sắt được dự trữ tại gan dưới dạng liên kết với apoferritin. Từ gan, sắt được vận chuyển dần tới tủy xương, tham gia vào quá trình tạo hồng cầu.</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chemeClr val="dk1"/>
              </a:buClr>
              <a:buSzPts val="2000"/>
              <a:buFont typeface="Arial"/>
              <a:buChar char="•"/>
            </a:pPr>
            <a:r>
              <a:rPr b="0" i="0" lang="en-US" sz="2000" u="none" cap="none" strike="noStrike">
                <a:solidFill>
                  <a:schemeClr val="dk1"/>
                </a:solidFill>
                <a:highlight>
                  <a:srgbClr val="FFFF00"/>
                </a:highlight>
                <a:latin typeface="Times"/>
                <a:ea typeface="Times"/>
                <a:cs typeface="Times"/>
                <a:sym typeface="Times"/>
              </a:rPr>
              <a:t>Dự trữ máu</a:t>
            </a:r>
            <a:r>
              <a:rPr b="0" i="0" lang="en-US" sz="2000" u="none" cap="none" strike="noStrike">
                <a:solidFill>
                  <a:schemeClr val="dk1"/>
                </a:solidFill>
                <a:highlight>
                  <a:srgbClr val="C0C0C0"/>
                </a:highlight>
                <a:latin typeface="Times"/>
                <a:ea typeface="Times"/>
                <a:cs typeface="Times"/>
                <a:sym typeface="Times"/>
              </a:rPr>
              <a:t>: gan là cơ quan nhận được nhiều máu nhất trong cơ thể. Do đặc điểm cấu tạo của gan, các tế bào nội mạc của các xoang mạch nam hoa không gắn chăt vào nhau mà chỉ xếp chồng lên nhau, khiến cho các xoang này dễ giãn và giãn to hơn bình thường và như vậy sẽ chứa được nhiều máu hơn ở các mạch khác trong cơ thể, thực hiện chức năng dự trữ máu</a:t>
            </a:r>
            <a:endParaRPr b="0" i="0" sz="2000" u="none" cap="none" strike="noStrike">
              <a:solidFill>
                <a:schemeClr val="dk1"/>
              </a:solidFill>
              <a:highlight>
                <a:srgbClr val="C0C0C0"/>
              </a:highlight>
              <a:latin typeface="Times"/>
              <a:ea typeface="Times"/>
              <a:cs typeface="Times"/>
              <a:sym typeface="Times"/>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353535"/>
            </a:gs>
            <a:gs pos="100000">
              <a:schemeClr val="dk1"/>
            </a:gs>
          </a:gsLst>
          <a:path path="circle">
            <a:fillToRect b="100%" r="100%"/>
          </a:path>
          <a:tileRect l="-100%" t="-100%"/>
        </a:gradFill>
      </p:bgPr>
    </p:bg>
    <p:spTree>
      <p:nvGrpSpPr>
        <p:cNvPr id="395" name="Shape 395"/>
        <p:cNvGrpSpPr/>
        <p:nvPr/>
      </p:nvGrpSpPr>
      <p:grpSpPr>
        <a:xfrm>
          <a:off x="0" y="0"/>
          <a:ext cx="0" cy="0"/>
          <a:chOff x="0" y="0"/>
          <a:chExt cx="0" cy="0"/>
        </a:xfrm>
      </p:grpSpPr>
      <p:sp>
        <p:nvSpPr>
          <p:cNvPr id="396" name="Google Shape;396;p9"/>
          <p:cNvSpPr/>
          <p:nvPr/>
        </p:nvSpPr>
        <p:spPr>
          <a:xfrm>
            <a:off x="10437812" y="0"/>
            <a:ext cx="685800" cy="1143000"/>
          </a:xfrm>
          <a:prstGeom prst="rect">
            <a:avLst/>
          </a:prstGeom>
          <a:solidFill>
            <a:schemeClr val="accent1"/>
          </a:solidFill>
          <a:ln>
            <a:noFill/>
          </a:ln>
          <a:effectLst>
            <a:outerShdw blurRad="38100" rotWithShape="0" dir="5400000" dist="25400">
              <a:srgbClr val="000000">
                <a:alpha val="44313"/>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7" name="Google Shape;397;p9"/>
          <p:cNvSpPr/>
          <p:nvPr/>
        </p:nvSpPr>
        <p:spPr>
          <a:xfrm>
            <a:off x="0" y="0"/>
            <a:ext cx="12192000" cy="6858000"/>
          </a:xfrm>
          <a:prstGeom prst="rect">
            <a:avLst/>
          </a:prstGeom>
          <a:gradFill>
            <a:gsLst>
              <a:gs pos="0">
                <a:srgbClr val="353535"/>
              </a:gs>
              <a:gs pos="100000">
                <a:schemeClr val="dk1"/>
              </a:gs>
            </a:gsLst>
            <a:path path="circle">
              <a:fillToRect b="100%" r="100%"/>
            </a:path>
            <a:tileRect l="-100%" t="-10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entury Gothic"/>
              <a:ea typeface="Century Gothic"/>
              <a:cs typeface="Century Gothic"/>
              <a:sym typeface="Century Gothic"/>
            </a:endParaRPr>
          </a:p>
        </p:txBody>
      </p:sp>
      <p:sp>
        <p:nvSpPr>
          <p:cNvPr id="398" name="Google Shape;398;p9"/>
          <p:cNvSpPr/>
          <p:nvPr/>
        </p:nvSpPr>
        <p:spPr>
          <a:xfrm>
            <a:off x="643466" y="643468"/>
            <a:ext cx="10905067" cy="5571066"/>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entury Gothic"/>
              <a:ea typeface="Century Gothic"/>
              <a:cs typeface="Century Gothic"/>
              <a:sym typeface="Century Gothic"/>
            </a:endParaRPr>
          </a:p>
        </p:txBody>
      </p:sp>
      <p:pic>
        <p:nvPicPr>
          <p:cNvPr descr="ダイアグラム&#10;&#10;自動的に生成された説明" id="399" name="Google Shape;399;p9"/>
          <p:cNvPicPr preferRelativeResize="0"/>
          <p:nvPr/>
        </p:nvPicPr>
        <p:blipFill rotWithShape="1">
          <a:blip r:embed="rId3">
            <a:alphaModFix/>
          </a:blip>
          <a:srcRect b="0" l="0" r="0" t="0"/>
          <a:stretch/>
        </p:blipFill>
        <p:spPr>
          <a:xfrm>
            <a:off x="4409763" y="1126600"/>
            <a:ext cx="6139733" cy="4604800"/>
          </a:xfrm>
          <a:prstGeom prst="rect">
            <a:avLst/>
          </a:prstGeom>
          <a:noFill/>
          <a:ln>
            <a:noFill/>
          </a:ln>
        </p:spPr>
      </p:pic>
      <p:pic>
        <p:nvPicPr>
          <p:cNvPr descr="ロゴ&#10;&#10;自動的に生成された説明" id="400" name="Google Shape;400;p9"/>
          <p:cNvPicPr preferRelativeResize="0"/>
          <p:nvPr/>
        </p:nvPicPr>
        <p:blipFill rotWithShape="1">
          <a:blip r:embed="rId4">
            <a:alphaModFix/>
          </a:blip>
          <a:srcRect b="0" l="0" r="0" t="0"/>
          <a:stretch/>
        </p:blipFill>
        <p:spPr>
          <a:xfrm>
            <a:off x="973283" y="6371050"/>
            <a:ext cx="353704" cy="330434"/>
          </a:xfrm>
          <a:prstGeom prst="roundRect">
            <a:avLst>
              <a:gd fmla="val 50000" name="adj"/>
            </a:avLst>
          </a:prstGeom>
          <a:noFill/>
          <a:ln>
            <a:noFill/>
          </a:ln>
          <a:effectLst>
            <a:outerShdw blurRad="50800" rotWithShape="0" algn="tl" dir="5400000" dist="50800">
              <a:srgbClr val="000000">
                <a:alpha val="42352"/>
              </a:srgbClr>
            </a:outerShdw>
          </a:effectLst>
        </p:spPr>
      </p:pic>
      <p:pic>
        <p:nvPicPr>
          <p:cNvPr descr="テキスト, アイコン&#10;&#10;自動的に生成された説明" id="401" name="Google Shape;401;p9"/>
          <p:cNvPicPr preferRelativeResize="0"/>
          <p:nvPr/>
        </p:nvPicPr>
        <p:blipFill rotWithShape="1">
          <a:blip r:embed="rId5">
            <a:alphaModFix/>
          </a:blip>
          <a:srcRect b="0" l="0" r="0" t="0"/>
          <a:stretch/>
        </p:blipFill>
        <p:spPr>
          <a:xfrm>
            <a:off x="1440770" y="6434904"/>
            <a:ext cx="1351323" cy="259493"/>
          </a:xfrm>
          <a:prstGeom prst="roundRect">
            <a:avLst>
              <a:gd fmla="val 1858" name="adj"/>
            </a:avLst>
          </a:prstGeom>
          <a:noFill/>
          <a:ln>
            <a:noFill/>
          </a:ln>
          <a:effectLst>
            <a:outerShdw blurRad="50800" rotWithShape="0" algn="tl" dir="5400000" dist="50800">
              <a:srgbClr val="000000">
                <a:alpha val="42352"/>
              </a:srgbClr>
            </a:outerShdw>
          </a:effectLst>
        </p:spPr>
      </p:pic>
      <p:sp>
        <p:nvSpPr>
          <p:cNvPr id="402" name="Google Shape;402;p9"/>
          <p:cNvSpPr/>
          <p:nvPr/>
        </p:nvSpPr>
        <p:spPr>
          <a:xfrm>
            <a:off x="1326987" y="2887579"/>
            <a:ext cx="2210297" cy="1359569"/>
          </a:xfrm>
          <a:prstGeom prst="stripedRightArrow">
            <a:avLst>
              <a:gd fmla="val 50000" name="adj1"/>
              <a:gd fmla="val 50000" name="adj2"/>
            </a:avLst>
          </a:prstGeom>
          <a:solidFill>
            <a:schemeClr val="accent1"/>
          </a:solidFill>
          <a:ln cap="rnd" cmpd="sng" w="19050">
            <a:solidFill>
              <a:srgbClr val="820C4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entury Gothic"/>
              <a:ea typeface="Century Gothic"/>
              <a:cs typeface="Century Gothic"/>
              <a:sym typeface="Century Gothic"/>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テーマ">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イオン ボードルーム">
  <a:themeElements>
    <a:clrScheme name="イオン ボードルーム">
      <a:dk1>
        <a:srgbClr val="000000"/>
      </a:dk1>
      <a:lt1>
        <a:srgbClr val="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イオン ボードルーム">
  <a:themeElements>
    <a:clrScheme name="イオン ボードルーム">
      <a:dk1>
        <a:srgbClr val="000000"/>
      </a:dk1>
      <a:lt1>
        <a:srgbClr val="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2022-05-31T08:46:07Z</dcterms:created>
  <dc:creator>Nhi Do</dc:creator>
</cp:coreProperties>
</file>